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Anton"/>
      <p:regular r:id="rId47"/>
    </p:embeddedFont>
    <p:embeddedFont>
      <p:font typeface="DM Sans Medium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DM Sans SemiBold"/>
      <p:regular r:id="rId56"/>
      <p:bold r:id="rId57"/>
      <p:italic r:id="rId58"/>
      <p:boldItalic r:id="rId59"/>
    </p:embeddedFont>
    <p:embeddedFont>
      <p:font typeface="DM Sans"/>
      <p:regular r:id="rId60"/>
      <p:bold r:id="rId61"/>
      <p:italic r:id="rId62"/>
      <p:boldItalic r:id="rId63"/>
    </p:embeddedFont>
    <p:embeddedFont>
      <p:font typeface="Comfortaa"/>
      <p:regular r:id="rId64"/>
      <p:bold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4215AF-779A-466C-818D-F1627007E600}">
  <a:tblStyle styleId="{824215AF-779A-466C-818D-F1627007E6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DMSansMedium-regular.fntdata"/><Relationship Id="rId47" Type="http://schemas.openxmlformats.org/officeDocument/2006/relationships/font" Target="fonts/Anton-regular.fntdata"/><Relationship Id="rId49" Type="http://schemas.openxmlformats.org/officeDocument/2006/relationships/font" Target="fonts/DMSans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DMSans-italic.fntdata"/><Relationship Id="rId61" Type="http://schemas.openxmlformats.org/officeDocument/2006/relationships/font" Target="fonts/DMSans-bold.fntdata"/><Relationship Id="rId20" Type="http://schemas.openxmlformats.org/officeDocument/2006/relationships/slide" Target="slides/slide14.xml"/><Relationship Id="rId64" Type="http://schemas.openxmlformats.org/officeDocument/2006/relationships/font" Target="fonts/Comfortaa-regular.fntdata"/><Relationship Id="rId63" Type="http://schemas.openxmlformats.org/officeDocument/2006/relationships/font" Target="fonts/DM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Comfortaa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DMSans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MSansMedium-boldItalic.fntdata"/><Relationship Id="rId50" Type="http://schemas.openxmlformats.org/officeDocument/2006/relationships/font" Target="fonts/DMSansMedium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5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-italic.fntdata"/><Relationship Id="rId13" Type="http://schemas.openxmlformats.org/officeDocument/2006/relationships/slide" Target="slides/slide7.xml"/><Relationship Id="rId57" Type="http://schemas.openxmlformats.org/officeDocument/2006/relationships/font" Target="fonts/DMSansSemiBold-bold.fntdata"/><Relationship Id="rId12" Type="http://schemas.openxmlformats.org/officeDocument/2006/relationships/slide" Target="slides/slide6.xml"/><Relationship Id="rId56" Type="http://schemas.openxmlformats.org/officeDocument/2006/relationships/font" Target="fonts/DMSansSemiBold-regular.fntdata"/><Relationship Id="rId15" Type="http://schemas.openxmlformats.org/officeDocument/2006/relationships/slide" Target="slides/slide9.xml"/><Relationship Id="rId59" Type="http://schemas.openxmlformats.org/officeDocument/2006/relationships/font" Target="fonts/DMSansSemiBold-boldItalic.fntdata"/><Relationship Id="rId14" Type="http://schemas.openxmlformats.org/officeDocument/2006/relationships/slide" Target="slides/slide8.xml"/><Relationship Id="rId58" Type="http://schemas.openxmlformats.org/officeDocument/2006/relationships/font" Target="fonts/DMSansSemiBold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4631cd9d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4631cd9d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4631cd9d2e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4631cd9d2e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4631cd9d2e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4631cd9d2e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4040528a3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4040528a3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4631cd9d2e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4631cd9d2e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4631cd9d2e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4631cd9d2e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4631cd9d2e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4631cd9d2e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478b6f501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478b6f501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478b6f501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478b6f501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478b6f501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478b6f501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478b6f501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478b6f501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4631cd9d2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4631cd9d2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478b6f501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478b6f501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478b6f501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478b6f501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478b6f501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478b6f501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478b6f501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478b6f501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478b6f501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478b6f501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478b6f501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478b6f501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478b6f501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478b6f501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478b6f5016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478b6f5016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478b6f501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478b6f501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478b6f5016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478b6f501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4631cd9d2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4631cd9d2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478b6f501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478b6f501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478b6f5016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478b6f5016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478b6f5016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478b6f5016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478b6f5016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478b6f5016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478b6f5016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3478b6f5016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478b6f5016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478b6f5016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478b6f5016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478b6f5016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4025d651b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4025d651b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478b6f5016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3478b6f5016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4025d651b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4025d651b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4631cd9d2e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4631cd9d2e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4025d651b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4025d651b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4631cd9d2e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4631cd9d2e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4631cd9d2e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4631cd9d2e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4631cd9d2e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4631cd9d2e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4631cd9d2e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4631cd9d2e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4631cd9d2e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4631cd9d2e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914850" y="1365900"/>
            <a:ext cx="7314300" cy="24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845375" y="4716000"/>
            <a:ext cx="5453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 Medium"/>
              <a:buNone/>
              <a:defRPr sz="1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3" type="subTitle"/>
          </p:nvPr>
        </p:nvSpPr>
        <p:spPr>
          <a:xfrm>
            <a:off x="125700" y="121800"/>
            <a:ext cx="318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 Medium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4" type="subTitle"/>
          </p:nvPr>
        </p:nvSpPr>
        <p:spPr>
          <a:xfrm>
            <a:off x="5830275" y="125600"/>
            <a:ext cx="318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 Medium"/>
              <a:buNone/>
              <a:defRPr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">
  <p:cSld name="CUSTOM_3">
    <p:bg>
      <p:bgPr>
        <a:solidFill>
          <a:schemeClr val="dk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3439375" y="141600"/>
            <a:ext cx="5453400" cy="45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125825" y="659000"/>
            <a:ext cx="25167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125825" y="1377775"/>
            <a:ext cx="25167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cxnSp>
        <p:nvCxnSpPr>
          <p:cNvPr id="79" name="Google Shape;79;p11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1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5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Goals">
  <p:cSld name="CUSTOM_4"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/>
          <p:nvPr>
            <p:ph idx="2" type="pic"/>
          </p:nvPr>
        </p:nvSpPr>
        <p:spPr>
          <a:xfrm>
            <a:off x="125700" y="921925"/>
            <a:ext cx="8892300" cy="26337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2642375" y="3632600"/>
            <a:ext cx="38592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3" type="body"/>
          </p:nvPr>
        </p:nvSpPr>
        <p:spPr>
          <a:xfrm>
            <a:off x="6627325" y="3632600"/>
            <a:ext cx="23910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4" type="subTitle"/>
          </p:nvPr>
        </p:nvSpPr>
        <p:spPr>
          <a:xfrm>
            <a:off x="125700" y="366695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type="title"/>
          </p:nvPr>
        </p:nvSpPr>
        <p:spPr>
          <a:xfrm>
            <a:off x="125700" y="125600"/>
            <a:ext cx="87669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90" name="Google Shape;90;p12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2"/>
          <p:cNvSpPr txBox="1"/>
          <p:nvPr>
            <p:ph idx="5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6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6">
    <p:bg>
      <p:bgPr>
        <a:solidFill>
          <a:schemeClr val="dk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5830325" y="125600"/>
            <a:ext cx="3188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96" name="Google Shape;96;p13"/>
          <p:cNvSpPr/>
          <p:nvPr>
            <p:ph idx="2" type="pic"/>
          </p:nvPr>
        </p:nvSpPr>
        <p:spPr>
          <a:xfrm>
            <a:off x="125700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3"/>
          <p:cNvSpPr/>
          <p:nvPr>
            <p:ph idx="3" type="pic"/>
          </p:nvPr>
        </p:nvSpPr>
        <p:spPr>
          <a:xfrm>
            <a:off x="2393673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3"/>
          <p:cNvSpPr/>
          <p:nvPr>
            <p:ph idx="4" type="pic"/>
          </p:nvPr>
        </p:nvSpPr>
        <p:spPr>
          <a:xfrm>
            <a:off x="4661539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3"/>
          <p:cNvSpPr/>
          <p:nvPr>
            <p:ph idx="5" type="pic"/>
          </p:nvPr>
        </p:nvSpPr>
        <p:spPr>
          <a:xfrm>
            <a:off x="6929405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100" name="Google Shape;100;p13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3"/>
          <p:cNvSpPr txBox="1"/>
          <p:nvPr>
            <p:ph idx="6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7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type="title"/>
          </p:nvPr>
        </p:nvSpPr>
        <p:spPr>
          <a:xfrm>
            <a:off x="125700" y="1362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8" type="subTitle"/>
          </p:nvPr>
        </p:nvSpPr>
        <p:spPr>
          <a:xfrm>
            <a:off x="125700" y="4077300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9" type="title"/>
          </p:nvPr>
        </p:nvSpPr>
        <p:spPr>
          <a:xfrm>
            <a:off x="2393625" y="1378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13" type="subTitle"/>
          </p:nvPr>
        </p:nvSpPr>
        <p:spPr>
          <a:xfrm>
            <a:off x="2393625" y="4091034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4" type="title"/>
          </p:nvPr>
        </p:nvSpPr>
        <p:spPr>
          <a:xfrm>
            <a:off x="4661525" y="1378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15" type="subTitle"/>
          </p:nvPr>
        </p:nvSpPr>
        <p:spPr>
          <a:xfrm>
            <a:off x="4661525" y="4091034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6" type="title"/>
          </p:nvPr>
        </p:nvSpPr>
        <p:spPr>
          <a:xfrm>
            <a:off x="6929425" y="1378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17" type="subTitle"/>
          </p:nvPr>
        </p:nvSpPr>
        <p:spPr>
          <a:xfrm>
            <a:off x="6929425" y="4091034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8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dget">
  <p:cSld name="CUSTOM_7">
    <p:bg>
      <p:bgPr>
        <a:solidFill>
          <a:schemeClr val="l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/>
          <p:nvPr>
            <p:ph type="title"/>
          </p:nvPr>
        </p:nvSpPr>
        <p:spPr>
          <a:xfrm>
            <a:off x="133150" y="125600"/>
            <a:ext cx="318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5830325" y="125600"/>
            <a:ext cx="3188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16" name="Google Shape;116;p14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4"/>
          <p:cNvSpPr txBox="1"/>
          <p:nvPr>
            <p:ph idx="2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idx="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16"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title"/>
          </p:nvPr>
        </p:nvSpPr>
        <p:spPr>
          <a:xfrm>
            <a:off x="133150" y="125600"/>
            <a:ext cx="318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5830325" y="125600"/>
            <a:ext cx="3188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23" name="Google Shape;123;p15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5"/>
          <p:cNvSpPr txBox="1"/>
          <p:nvPr>
            <p:ph idx="2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">
  <p:cSld name="CUSTOM_8">
    <p:bg>
      <p:bgPr>
        <a:solidFill>
          <a:schemeClr val="dk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16"/>
          <p:cNvCxnSpPr/>
          <p:nvPr/>
        </p:nvCxnSpPr>
        <p:spPr>
          <a:xfrm>
            <a:off x="125725" y="1460150"/>
            <a:ext cx="8892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6"/>
          <p:cNvSpPr txBox="1"/>
          <p:nvPr>
            <p:ph type="title"/>
          </p:nvPr>
        </p:nvSpPr>
        <p:spPr>
          <a:xfrm>
            <a:off x="133150" y="125600"/>
            <a:ext cx="4105200" cy="1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2" type="title"/>
          </p:nvPr>
        </p:nvSpPr>
        <p:spPr>
          <a:xfrm>
            <a:off x="121500" y="1544925"/>
            <a:ext cx="1598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3" type="title"/>
          </p:nvPr>
        </p:nvSpPr>
        <p:spPr>
          <a:xfrm>
            <a:off x="2516675" y="1544925"/>
            <a:ext cx="171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4" type="title"/>
          </p:nvPr>
        </p:nvSpPr>
        <p:spPr>
          <a:xfrm>
            <a:off x="4907700" y="1544925"/>
            <a:ext cx="1719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5" type="title"/>
          </p:nvPr>
        </p:nvSpPr>
        <p:spPr>
          <a:xfrm>
            <a:off x="7300884" y="1544925"/>
            <a:ext cx="1715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" type="subTitle"/>
          </p:nvPr>
        </p:nvSpPr>
        <p:spPr>
          <a:xfrm>
            <a:off x="121500" y="3443500"/>
            <a:ext cx="14682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6" type="subTitle"/>
          </p:nvPr>
        </p:nvSpPr>
        <p:spPr>
          <a:xfrm>
            <a:off x="2513725" y="3443500"/>
            <a:ext cx="15867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7" type="subTitle"/>
          </p:nvPr>
        </p:nvSpPr>
        <p:spPr>
          <a:xfrm>
            <a:off x="4912111" y="3443500"/>
            <a:ext cx="15798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8" type="subTitle"/>
          </p:nvPr>
        </p:nvSpPr>
        <p:spPr>
          <a:xfrm>
            <a:off x="7300884" y="3443500"/>
            <a:ext cx="15819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9" type="body"/>
          </p:nvPr>
        </p:nvSpPr>
        <p:spPr>
          <a:xfrm>
            <a:off x="7300884" y="3813050"/>
            <a:ext cx="17151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13" type="body"/>
          </p:nvPr>
        </p:nvSpPr>
        <p:spPr>
          <a:xfrm>
            <a:off x="122450" y="3813050"/>
            <a:ext cx="15921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14" type="body"/>
          </p:nvPr>
        </p:nvSpPr>
        <p:spPr>
          <a:xfrm>
            <a:off x="2514752" y="3813050"/>
            <a:ext cx="17208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15" type="body"/>
          </p:nvPr>
        </p:nvSpPr>
        <p:spPr>
          <a:xfrm>
            <a:off x="4912596" y="3813050"/>
            <a:ext cx="17130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cxnSp>
        <p:nvCxnSpPr>
          <p:cNvPr id="142" name="Google Shape;142;p16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16"/>
          <p:cNvSpPr txBox="1"/>
          <p:nvPr>
            <p:ph idx="16" type="subTitle"/>
          </p:nvPr>
        </p:nvSpPr>
        <p:spPr>
          <a:xfrm>
            <a:off x="125725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4" name="Google Shape;144;p16"/>
          <p:cNvSpPr txBox="1"/>
          <p:nvPr>
            <p:ph idx="17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5" name="Google Shape;14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Steps">
  <p:cSld name="CUSTOM_10">
    <p:bg>
      <p:bgPr>
        <a:solidFill>
          <a:schemeClr val="dk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>
            <p:ph type="title"/>
          </p:nvPr>
        </p:nvSpPr>
        <p:spPr>
          <a:xfrm>
            <a:off x="133150" y="125600"/>
            <a:ext cx="318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1" type="body"/>
          </p:nvPr>
        </p:nvSpPr>
        <p:spPr>
          <a:xfrm>
            <a:off x="6627325" y="1256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5033375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3" type="body"/>
          </p:nvPr>
        </p:nvSpPr>
        <p:spPr>
          <a:xfrm>
            <a:off x="6627300" y="17662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4" type="subTitle"/>
          </p:nvPr>
        </p:nvSpPr>
        <p:spPr>
          <a:xfrm>
            <a:off x="5033350" y="1766188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5" type="body"/>
          </p:nvPr>
        </p:nvSpPr>
        <p:spPr>
          <a:xfrm>
            <a:off x="6627300" y="34068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6" type="subTitle"/>
          </p:nvPr>
        </p:nvSpPr>
        <p:spPr>
          <a:xfrm>
            <a:off x="5033350" y="3406775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cxnSp>
        <p:nvCxnSpPr>
          <p:cNvPr id="154" name="Google Shape;154;p17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17"/>
          <p:cNvSpPr txBox="1"/>
          <p:nvPr>
            <p:ph idx="7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6" name="Google Shape;156;p17"/>
          <p:cNvSpPr txBox="1"/>
          <p:nvPr>
            <p:ph idx="8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157" name="Google Shape;157;p17"/>
          <p:cNvCxnSpPr/>
          <p:nvPr/>
        </p:nvCxnSpPr>
        <p:spPr>
          <a:xfrm>
            <a:off x="1888263" y="1208900"/>
            <a:ext cx="2414400" cy="893700"/>
          </a:xfrm>
          <a:prstGeom prst="curvedConnector3">
            <a:avLst>
              <a:gd fmla="val 64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8" name="Google Shape;158;p17"/>
          <p:cNvSpPr/>
          <p:nvPr>
            <p:ph idx="9" type="pic"/>
          </p:nvPr>
        </p:nvSpPr>
        <p:spPr>
          <a:xfrm>
            <a:off x="125700" y="2356175"/>
            <a:ext cx="3187800" cy="2065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9">
    <p:bg>
      <p:bgPr>
        <a:solidFill>
          <a:schemeClr val="dk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1578300" y="2304300"/>
            <a:ext cx="7314300" cy="24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9pPr>
          </a:lstStyle>
          <a:p/>
        </p:txBody>
      </p:sp>
      <p:sp>
        <p:nvSpPr>
          <p:cNvPr id="162" name="Google Shape;162;p18"/>
          <p:cNvSpPr txBox="1"/>
          <p:nvPr>
            <p:ph idx="1" type="subTitle"/>
          </p:nvPr>
        </p:nvSpPr>
        <p:spPr>
          <a:xfrm>
            <a:off x="125750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2" type="subTitle"/>
          </p:nvPr>
        </p:nvSpPr>
        <p:spPr>
          <a:xfrm>
            <a:off x="1845425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64" name="Google Shape;164;p18"/>
          <p:cNvSpPr txBox="1"/>
          <p:nvPr>
            <p:ph idx="3" type="body"/>
          </p:nvPr>
        </p:nvSpPr>
        <p:spPr>
          <a:xfrm>
            <a:off x="125700" y="730550"/>
            <a:ext cx="15939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65" name="Google Shape;165;p18"/>
          <p:cNvSpPr txBox="1"/>
          <p:nvPr>
            <p:ph idx="4" type="body"/>
          </p:nvPr>
        </p:nvSpPr>
        <p:spPr>
          <a:xfrm>
            <a:off x="1845375" y="730550"/>
            <a:ext cx="14682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">
  <p:cSld name="CUSTOM_11">
    <p:bg>
      <p:bgPr>
        <a:solidFill>
          <a:schemeClr val="lt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>
            <p:ph idx="2" type="pic"/>
          </p:nvPr>
        </p:nvSpPr>
        <p:spPr>
          <a:xfrm>
            <a:off x="251400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19"/>
          <p:cNvSpPr/>
          <p:nvPr>
            <p:ph idx="3" type="pic"/>
          </p:nvPr>
        </p:nvSpPr>
        <p:spPr>
          <a:xfrm>
            <a:off x="2455067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19"/>
          <p:cNvSpPr/>
          <p:nvPr>
            <p:ph idx="4" type="pic"/>
          </p:nvPr>
        </p:nvSpPr>
        <p:spPr>
          <a:xfrm>
            <a:off x="4658734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19"/>
          <p:cNvSpPr/>
          <p:nvPr>
            <p:ph idx="5" type="pic"/>
          </p:nvPr>
        </p:nvSpPr>
        <p:spPr>
          <a:xfrm>
            <a:off x="6862400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19"/>
          <p:cNvSpPr txBox="1"/>
          <p:nvPr>
            <p:ph type="title"/>
          </p:nvPr>
        </p:nvSpPr>
        <p:spPr>
          <a:xfrm>
            <a:off x="139825" y="140075"/>
            <a:ext cx="39708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1" type="subTitle"/>
          </p:nvPr>
        </p:nvSpPr>
        <p:spPr>
          <a:xfrm>
            <a:off x="251400" y="3420138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19"/>
          <p:cNvSpPr txBox="1"/>
          <p:nvPr>
            <p:ph idx="6" type="subTitle"/>
          </p:nvPr>
        </p:nvSpPr>
        <p:spPr>
          <a:xfrm>
            <a:off x="2455145" y="3433871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19"/>
          <p:cNvSpPr txBox="1"/>
          <p:nvPr>
            <p:ph idx="7" type="subTitle"/>
          </p:nvPr>
        </p:nvSpPr>
        <p:spPr>
          <a:xfrm>
            <a:off x="4658867" y="3433871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19"/>
          <p:cNvSpPr txBox="1"/>
          <p:nvPr>
            <p:ph idx="8" type="subTitle"/>
          </p:nvPr>
        </p:nvSpPr>
        <p:spPr>
          <a:xfrm>
            <a:off x="6862588" y="3433871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76" name="Google Shape;176;p19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19"/>
          <p:cNvSpPr txBox="1"/>
          <p:nvPr>
            <p:ph idx="9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8" name="Google Shape;178;p19"/>
          <p:cNvSpPr txBox="1"/>
          <p:nvPr>
            <p:ph idx="1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9" name="Google Shape;179;p19"/>
          <p:cNvSpPr txBox="1"/>
          <p:nvPr>
            <p:ph idx="14" type="body"/>
          </p:nvPr>
        </p:nvSpPr>
        <p:spPr>
          <a:xfrm>
            <a:off x="252125" y="3753975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19"/>
          <p:cNvSpPr txBox="1"/>
          <p:nvPr>
            <p:ph idx="15" type="body"/>
          </p:nvPr>
        </p:nvSpPr>
        <p:spPr>
          <a:xfrm>
            <a:off x="3218350" y="74186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19"/>
          <p:cNvSpPr txBox="1"/>
          <p:nvPr>
            <p:ph idx="16" type="body"/>
          </p:nvPr>
        </p:nvSpPr>
        <p:spPr>
          <a:xfrm>
            <a:off x="3218350" y="8720875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19"/>
          <p:cNvSpPr txBox="1"/>
          <p:nvPr>
            <p:ph idx="17" type="body"/>
          </p:nvPr>
        </p:nvSpPr>
        <p:spPr>
          <a:xfrm>
            <a:off x="2455075" y="3753963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9"/>
          <p:cNvSpPr txBox="1"/>
          <p:nvPr>
            <p:ph idx="18" type="body"/>
          </p:nvPr>
        </p:nvSpPr>
        <p:spPr>
          <a:xfrm>
            <a:off x="4658725" y="3753963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19"/>
          <p:cNvSpPr txBox="1"/>
          <p:nvPr>
            <p:ph idx="19" type="body"/>
          </p:nvPr>
        </p:nvSpPr>
        <p:spPr>
          <a:xfrm>
            <a:off x="6862375" y="3753963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">
  <p:cSld name="CUSTOM_12">
    <p:bg>
      <p:bgPr>
        <a:solidFill>
          <a:schemeClr val="dk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20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0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9" name="Google Shape;189;p20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0" name="Google Shape;190;p20"/>
          <p:cNvSpPr txBox="1"/>
          <p:nvPr>
            <p:ph type="title"/>
          </p:nvPr>
        </p:nvSpPr>
        <p:spPr>
          <a:xfrm>
            <a:off x="129375" y="525200"/>
            <a:ext cx="31806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cxnSp>
        <p:nvCxnSpPr>
          <p:cNvPr id="191" name="Google Shape;191;p20"/>
          <p:cNvCxnSpPr/>
          <p:nvPr/>
        </p:nvCxnSpPr>
        <p:spPr>
          <a:xfrm>
            <a:off x="-5675" y="1923692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0"/>
          <p:cNvCxnSpPr/>
          <p:nvPr/>
        </p:nvCxnSpPr>
        <p:spPr>
          <a:xfrm>
            <a:off x="-5675" y="3319846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0"/>
          <p:cNvSpPr txBox="1"/>
          <p:nvPr>
            <p:ph idx="3" type="title"/>
          </p:nvPr>
        </p:nvSpPr>
        <p:spPr>
          <a:xfrm>
            <a:off x="129375" y="1926150"/>
            <a:ext cx="31806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sp>
        <p:nvSpPr>
          <p:cNvPr id="194" name="Google Shape;194;p20"/>
          <p:cNvSpPr txBox="1"/>
          <p:nvPr>
            <p:ph idx="4" type="title"/>
          </p:nvPr>
        </p:nvSpPr>
        <p:spPr>
          <a:xfrm>
            <a:off x="129375" y="3317475"/>
            <a:ext cx="31806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sp>
        <p:nvSpPr>
          <p:cNvPr id="195" name="Google Shape;195;p20"/>
          <p:cNvSpPr txBox="1"/>
          <p:nvPr>
            <p:ph idx="5" type="subTitle"/>
          </p:nvPr>
        </p:nvSpPr>
        <p:spPr>
          <a:xfrm>
            <a:off x="3687875" y="527550"/>
            <a:ext cx="54618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6" name="Google Shape;196;p20"/>
          <p:cNvSpPr txBox="1"/>
          <p:nvPr>
            <p:ph idx="6" type="subTitle"/>
          </p:nvPr>
        </p:nvSpPr>
        <p:spPr>
          <a:xfrm>
            <a:off x="3687875" y="1923700"/>
            <a:ext cx="54618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7" name="Google Shape;197;p20"/>
          <p:cNvSpPr txBox="1"/>
          <p:nvPr>
            <p:ph idx="7" type="subTitle"/>
          </p:nvPr>
        </p:nvSpPr>
        <p:spPr>
          <a:xfrm>
            <a:off x="3687875" y="3317400"/>
            <a:ext cx="54618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8" name="Google Shape;198;p20"/>
          <p:cNvSpPr txBox="1"/>
          <p:nvPr>
            <p:ph idx="8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9" name="Google Shape;19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5">
    <p:bg>
      <p:bgPr>
        <a:solidFill>
          <a:schemeClr val="lt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>
            <p:ph idx="3" type="pic"/>
          </p:nvPr>
        </p:nvSpPr>
        <p:spPr>
          <a:xfrm>
            <a:off x="125700" y="2356175"/>
            <a:ext cx="3187800" cy="20652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 Achievements">
  <p:cSld name="CUSTOM_18">
    <p:bg>
      <p:bgPr>
        <a:solidFill>
          <a:schemeClr val="l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129375" y="52520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2" name="Google Shape;202;p21"/>
          <p:cNvCxnSpPr/>
          <p:nvPr/>
        </p:nvCxnSpPr>
        <p:spPr>
          <a:xfrm>
            <a:off x="-5675" y="15729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1"/>
          <p:cNvSpPr txBox="1"/>
          <p:nvPr>
            <p:ph idx="2" type="title"/>
          </p:nvPr>
        </p:nvSpPr>
        <p:spPr>
          <a:xfrm>
            <a:off x="129375" y="157515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21"/>
          <p:cNvSpPr txBox="1"/>
          <p:nvPr>
            <p:ph idx="3" type="title"/>
          </p:nvPr>
        </p:nvSpPr>
        <p:spPr>
          <a:xfrm>
            <a:off x="129375" y="262275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5" name="Google Shape;205;p21"/>
          <p:cNvCxnSpPr/>
          <p:nvPr/>
        </p:nvCxnSpPr>
        <p:spPr>
          <a:xfrm>
            <a:off x="-5675" y="36683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1" type="subTitle"/>
          </p:nvPr>
        </p:nvSpPr>
        <p:spPr>
          <a:xfrm>
            <a:off x="3686104" y="52755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idx="4" type="subTitle"/>
          </p:nvPr>
        </p:nvSpPr>
        <p:spPr>
          <a:xfrm>
            <a:off x="3686104" y="157280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8" name="Google Shape;208;p21"/>
          <p:cNvSpPr txBox="1"/>
          <p:nvPr>
            <p:ph idx="5" type="subTitle"/>
          </p:nvPr>
        </p:nvSpPr>
        <p:spPr>
          <a:xfrm>
            <a:off x="3686104" y="262275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9" name="Google Shape;209;p21"/>
          <p:cNvSpPr txBox="1"/>
          <p:nvPr>
            <p:ph idx="6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210" name="Google Shape;210;p21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1"/>
          <p:cNvSpPr txBox="1"/>
          <p:nvPr>
            <p:ph idx="7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2" name="Google Shape;212;p21"/>
          <p:cNvSpPr txBox="1"/>
          <p:nvPr>
            <p:ph idx="8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213" name="Google Shape;213;p21"/>
          <p:cNvCxnSpPr/>
          <p:nvPr/>
        </p:nvCxnSpPr>
        <p:spPr>
          <a:xfrm>
            <a:off x="-11400" y="5252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1"/>
          <p:cNvCxnSpPr/>
          <p:nvPr/>
        </p:nvCxnSpPr>
        <p:spPr>
          <a:xfrm>
            <a:off x="-5700" y="26206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1"/>
          <p:cNvSpPr txBox="1"/>
          <p:nvPr>
            <p:ph idx="9" type="title"/>
          </p:nvPr>
        </p:nvSpPr>
        <p:spPr>
          <a:xfrm>
            <a:off x="125700" y="367270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21"/>
          <p:cNvSpPr txBox="1"/>
          <p:nvPr>
            <p:ph idx="13" type="subTitle"/>
          </p:nvPr>
        </p:nvSpPr>
        <p:spPr>
          <a:xfrm>
            <a:off x="3684200" y="367270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7" name="Google Shape;217;p21"/>
          <p:cNvSpPr txBox="1"/>
          <p:nvPr>
            <p:ph idx="14" type="subTitle"/>
          </p:nvPr>
        </p:nvSpPr>
        <p:spPr>
          <a:xfrm>
            <a:off x="6628933" y="52422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8" name="Google Shape;218;p21"/>
          <p:cNvSpPr txBox="1"/>
          <p:nvPr>
            <p:ph idx="15" type="subTitle"/>
          </p:nvPr>
        </p:nvSpPr>
        <p:spPr>
          <a:xfrm>
            <a:off x="6628933" y="156947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9" name="Google Shape;219;p21"/>
          <p:cNvSpPr txBox="1"/>
          <p:nvPr>
            <p:ph idx="16" type="subTitle"/>
          </p:nvPr>
        </p:nvSpPr>
        <p:spPr>
          <a:xfrm>
            <a:off x="6628933" y="261942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0" name="Google Shape;220;p21"/>
          <p:cNvSpPr txBox="1"/>
          <p:nvPr>
            <p:ph idx="17" type="subTitle"/>
          </p:nvPr>
        </p:nvSpPr>
        <p:spPr>
          <a:xfrm>
            <a:off x="6627326" y="366937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1" name="Google Shape;22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s">
  <p:cSld name="CUSTOM_13">
    <p:bg>
      <p:bgPr>
        <a:solidFill>
          <a:schemeClr val="dk2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22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2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5" name="Google Shape;225;p22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6" name="Google Shape;226;p22"/>
          <p:cNvSpPr txBox="1"/>
          <p:nvPr>
            <p:ph idx="3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7" name="Google Shape;227;p22"/>
          <p:cNvSpPr txBox="1"/>
          <p:nvPr>
            <p:ph type="title"/>
          </p:nvPr>
        </p:nvSpPr>
        <p:spPr>
          <a:xfrm>
            <a:off x="129375" y="851075"/>
            <a:ext cx="39813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sp>
        <p:nvSpPr>
          <p:cNvPr id="228" name="Google Shape;228;p22"/>
          <p:cNvSpPr txBox="1"/>
          <p:nvPr>
            <p:ph idx="4" type="subTitle"/>
          </p:nvPr>
        </p:nvSpPr>
        <p:spPr>
          <a:xfrm>
            <a:off x="5704625" y="125600"/>
            <a:ext cx="33138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u="sng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9" name="Google Shape;229;p22"/>
          <p:cNvSpPr txBox="1"/>
          <p:nvPr>
            <p:ph idx="5" type="subTitle"/>
          </p:nvPr>
        </p:nvSpPr>
        <p:spPr>
          <a:xfrm>
            <a:off x="5704625" y="727050"/>
            <a:ext cx="33138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230" name="Google Shape;23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4">
    <p:bg>
      <p:bgPr>
        <a:solidFill>
          <a:schemeClr val="dk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23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3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4" name="Google Shape;234;p23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5" name="Google Shape;235;p23"/>
          <p:cNvSpPr txBox="1"/>
          <p:nvPr>
            <p:ph type="title"/>
          </p:nvPr>
        </p:nvSpPr>
        <p:spPr>
          <a:xfrm>
            <a:off x="133150" y="506600"/>
            <a:ext cx="4105200" cy="22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236" name="Google Shape;236;p23"/>
          <p:cNvSpPr txBox="1"/>
          <p:nvPr>
            <p:ph idx="3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7" name="Google Shape;23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23"/>
          <p:cNvSpPr txBox="1"/>
          <p:nvPr>
            <p:ph idx="4" type="body"/>
          </p:nvPr>
        </p:nvSpPr>
        <p:spPr>
          <a:xfrm>
            <a:off x="5823300" y="3611800"/>
            <a:ext cx="30693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9" name="Google Shape;239;p23"/>
          <p:cNvSpPr txBox="1"/>
          <p:nvPr>
            <p:ph idx="5" type="body"/>
          </p:nvPr>
        </p:nvSpPr>
        <p:spPr>
          <a:xfrm>
            <a:off x="5823300" y="2959400"/>
            <a:ext cx="30693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statement">
  <p:cSld name="CUSTOM_17">
    <p:bg>
      <p:bgPr>
        <a:solidFill>
          <a:schemeClr val="dk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>
            <p:ph type="title"/>
          </p:nvPr>
        </p:nvSpPr>
        <p:spPr>
          <a:xfrm>
            <a:off x="125700" y="655300"/>
            <a:ext cx="8899800" cy="31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242" name="Google Shape;242;p24"/>
          <p:cNvSpPr txBox="1"/>
          <p:nvPr>
            <p:ph idx="1" type="body"/>
          </p:nvPr>
        </p:nvSpPr>
        <p:spPr>
          <a:xfrm>
            <a:off x="6508650" y="3276875"/>
            <a:ext cx="25026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cxnSp>
        <p:nvCxnSpPr>
          <p:cNvPr id="243" name="Google Shape;243;p24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4"/>
          <p:cNvSpPr txBox="1"/>
          <p:nvPr>
            <p:ph idx="2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5" name="Google Shape;245;p24"/>
          <p:cNvSpPr txBox="1"/>
          <p:nvPr>
            <p:ph idx="3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6" name="Google Shape;246;p24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7" name="Google Shape;24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0" name="Google Shape;25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1" name="Google Shape;25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4" name="Google Shape;2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58" name="Google Shape;25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2" name="Google Shape;262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3" name="Google Shape;26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0" name="Google Shape;27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 type="secHead">
  <p:cSld name="SECTION_HEADER">
    <p:bg>
      <p:bgPr>
        <a:solidFill>
          <a:schemeClr val="dk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>
            <p:ph idx="2" type="pic"/>
          </p:nvPr>
        </p:nvSpPr>
        <p:spPr>
          <a:xfrm>
            <a:off x="2642425" y="1096825"/>
            <a:ext cx="3859200" cy="2408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23" name="Google Shape;23;p4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125700" y="278000"/>
            <a:ext cx="87669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3" type="title"/>
          </p:nvPr>
        </p:nvSpPr>
        <p:spPr>
          <a:xfrm>
            <a:off x="125700" y="3507625"/>
            <a:ext cx="87669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966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3" name="Google Shape;27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" name="Google Shape;276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7" name="Google Shape;277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8" name="Google Shape;278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9" name="Google Shape;27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/>
        </p:txBody>
      </p:sp>
      <p:sp>
        <p:nvSpPr>
          <p:cNvPr id="282" name="Google Shape;28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86" name="Google Shape;28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6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36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36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5" name="Google Shape;295;p36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6" name="Google Shape;296;p36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7" name="Google Shape;297;p36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01" name="Google Shape;301;p3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6" name="Google Shape;306;p38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07" name="Google Shape;307;p38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08" name="Google Shape;308;p38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9" name="Google Shape;309;p38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39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13" name="Google Shape;313;p39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14" name="Google Shape;314;p39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15" name="Google Shape;315;p3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6" name="Google Shape;316;p39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7" name="Google Shape;317;p39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8" name="Google Shape;318;p39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0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22" name="Google Shape;322;p40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23" name="Google Shape;323;p40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24" name="Google Shape;324;p40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25" name="Google Shape;325;p40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6" name="Google Shape;326;p40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7" name="Google Shape;327;p40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40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9" name="Google Shape;329;p40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>
  <p:cSld name="CUSTOM_15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914850" y="1365900"/>
            <a:ext cx="7314300" cy="24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41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6" name="Google Shape;336;p42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42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Google Shape;338;p42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9" name="Google Shape;33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42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" name="Google Shape;342;p42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" name="Google Shape;345;p43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8" name="Google Shape;348;p43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3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0" name="Google Shape;35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3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3" name="Google Shape;353;p43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4" name="Google Shape;354;p43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5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45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45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p45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45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45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5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45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5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45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ig number" type="twoColTx">
  <p:cSld name="TITLE_AND_TWO_COLUMNS">
    <p:bg>
      <p:bgPr>
        <a:solidFill>
          <a:schemeClr val="lt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922700" y="1089300"/>
            <a:ext cx="7306800" cy="24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nton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" type="subTitle"/>
          </p:nvPr>
        </p:nvSpPr>
        <p:spPr>
          <a:xfrm>
            <a:off x="1845375" y="3298800"/>
            <a:ext cx="14682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3439350" y="3298800"/>
            <a:ext cx="22653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3" type="body"/>
          </p:nvPr>
        </p:nvSpPr>
        <p:spPr>
          <a:xfrm>
            <a:off x="5830425" y="3298800"/>
            <a:ext cx="22653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cxnSp>
        <p:nvCxnSpPr>
          <p:cNvPr id="37" name="Google Shape;37;p6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Google Shape;38;p6"/>
          <p:cNvSpPr txBox="1"/>
          <p:nvPr>
            <p:ph idx="4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5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6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">
  <p:cSld name="ONE_COLUMN_TEXT">
    <p:bg>
      <p:bgPr>
        <a:solidFill>
          <a:schemeClr val="dk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>
            <p:ph idx="2" type="pic"/>
          </p:nvPr>
        </p:nvSpPr>
        <p:spPr>
          <a:xfrm>
            <a:off x="3182100" y="0"/>
            <a:ext cx="5961900" cy="47112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251400" y="1855525"/>
            <a:ext cx="2265300" cy="26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251400" y="927750"/>
            <a:ext cx="22653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5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">
  <p:cSld name="CUSTOM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8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5" name="Google Shape;55;p8"/>
          <p:cNvSpPr/>
          <p:nvPr>
            <p:ph idx="3" type="pic"/>
          </p:nvPr>
        </p:nvSpPr>
        <p:spPr>
          <a:xfrm>
            <a:off x="125700" y="125600"/>
            <a:ext cx="8892600" cy="45858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">
  <p:cSld name="CUSTOM_1">
    <p:bg>
      <p:bgPr>
        <a:solidFill>
          <a:schemeClr val="dk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>
            <p:ph idx="2" type="pic"/>
          </p:nvPr>
        </p:nvSpPr>
        <p:spPr>
          <a:xfrm>
            <a:off x="125700" y="2041425"/>
            <a:ext cx="5581500" cy="26694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9"/>
          <p:cNvSpPr/>
          <p:nvPr>
            <p:ph idx="3" type="pic"/>
          </p:nvPr>
        </p:nvSpPr>
        <p:spPr>
          <a:xfrm>
            <a:off x="5827725" y="2041425"/>
            <a:ext cx="3193200" cy="26694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9"/>
          <p:cNvSpPr/>
          <p:nvPr>
            <p:ph idx="4" type="pic"/>
          </p:nvPr>
        </p:nvSpPr>
        <p:spPr>
          <a:xfrm>
            <a:off x="120525" y="125600"/>
            <a:ext cx="3193200" cy="17892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9"/>
          <p:cNvSpPr/>
          <p:nvPr>
            <p:ph idx="5" type="pic"/>
          </p:nvPr>
        </p:nvSpPr>
        <p:spPr>
          <a:xfrm>
            <a:off x="3436750" y="125600"/>
            <a:ext cx="5581500" cy="17892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2" name="Google Shape;62;p9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6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chart">
  <p:cSld name="CUSTOM_2">
    <p:bg>
      <p:bgPr>
        <a:solidFill>
          <a:schemeClr val="dk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125700" y="522600"/>
            <a:ext cx="3840300" cy="17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nton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125700" y="2455838"/>
            <a:ext cx="30822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2" type="body"/>
          </p:nvPr>
        </p:nvSpPr>
        <p:spPr>
          <a:xfrm>
            <a:off x="125700" y="3501075"/>
            <a:ext cx="30624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cxnSp>
        <p:nvCxnSpPr>
          <p:cNvPr id="70" name="Google Shape;70;p10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0"/>
          <p:cNvSpPr txBox="1"/>
          <p:nvPr>
            <p:ph idx="3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5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2700" y="404350"/>
            <a:ext cx="73068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22700" y="3046200"/>
            <a:ext cx="79701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58">
          <p15:clr>
            <a:srgbClr val="E46962"/>
          </p15:clr>
        </p15:guide>
        <p15:guide id="2" pos="581">
          <p15:clr>
            <a:srgbClr val="E46962"/>
          </p15:clr>
        </p15:guide>
        <p15:guide id="3" pos="660">
          <p15:clr>
            <a:srgbClr val="E46962"/>
          </p15:clr>
        </p15:guide>
        <p15:guide id="4" pos="1083">
          <p15:clr>
            <a:srgbClr val="E46962"/>
          </p15:clr>
        </p15:guide>
        <p15:guide id="5" pos="1162">
          <p15:clr>
            <a:srgbClr val="E46962"/>
          </p15:clr>
        </p15:guide>
        <p15:guide id="6" pos="1585">
          <p15:clr>
            <a:srgbClr val="E46962"/>
          </p15:clr>
        </p15:guide>
        <p15:guide id="7" pos="1664">
          <p15:clr>
            <a:srgbClr val="E46962"/>
          </p15:clr>
        </p15:guide>
        <p15:guide id="8" pos="2087">
          <p15:clr>
            <a:srgbClr val="E46962"/>
          </p15:clr>
        </p15:guide>
        <p15:guide id="9" pos="2167">
          <p15:clr>
            <a:srgbClr val="E46962"/>
          </p15:clr>
        </p15:guide>
        <p15:guide id="10" pos="2589">
          <p15:clr>
            <a:srgbClr val="E46962"/>
          </p15:clr>
        </p15:guide>
        <p15:guide id="11" pos="2669">
          <p15:clr>
            <a:srgbClr val="E46962"/>
          </p15:clr>
        </p15:guide>
        <p15:guide id="12" pos="3091">
          <p15:clr>
            <a:srgbClr val="E46962"/>
          </p15:clr>
        </p15:guide>
        <p15:guide id="13" pos="3171">
          <p15:clr>
            <a:srgbClr val="E46962"/>
          </p15:clr>
        </p15:guide>
        <p15:guide id="14" pos="79">
          <p15:clr>
            <a:srgbClr val="E46962"/>
          </p15:clr>
        </p15:guide>
        <p15:guide id="15" pos="5681">
          <p15:clr>
            <a:srgbClr val="E46962"/>
          </p15:clr>
        </p15:guide>
        <p15:guide id="16" pos="5602">
          <p15:clr>
            <a:srgbClr val="E46962"/>
          </p15:clr>
        </p15:guide>
        <p15:guide id="17" pos="3593">
          <p15:clr>
            <a:srgbClr val="E46962"/>
          </p15:clr>
        </p15:guide>
        <p15:guide id="18" pos="3673">
          <p15:clr>
            <a:srgbClr val="E46962"/>
          </p15:clr>
        </p15:guide>
        <p15:guide id="19" pos="4096">
          <p15:clr>
            <a:srgbClr val="E46962"/>
          </p15:clr>
        </p15:guide>
        <p15:guide id="20" pos="4175">
          <p15:clr>
            <a:srgbClr val="E46962"/>
          </p15:clr>
        </p15:guide>
        <p15:guide id="21" pos="4598">
          <p15:clr>
            <a:srgbClr val="E46962"/>
          </p15:clr>
        </p15:guide>
        <p15:guide id="22" pos="4677">
          <p15:clr>
            <a:srgbClr val="E46962"/>
          </p15:clr>
        </p15:guide>
        <p15:guide id="23" pos="5100">
          <p15:clr>
            <a:srgbClr val="E46962"/>
          </p15:clr>
        </p15:guide>
        <p15:guide id="24" pos="5184">
          <p15:clr>
            <a:srgbClr val="E46962"/>
          </p15:clr>
        </p15:guide>
        <p15:guide id="25" orient="horz" pos="79">
          <p15:clr>
            <a:srgbClr val="E46962"/>
          </p15:clr>
        </p15:guide>
        <p15:guide id="26" orient="horz" pos="3161">
          <p15:clr>
            <a:srgbClr val="E46962"/>
          </p15:clr>
        </p15:guide>
        <p15:guide id="27" orient="horz" pos="297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hyperlink" Target="https://claude.ai/chat/a72c6e41-3948-46ce-a117-81343f5ced40" TargetMode="External"/><Relationship Id="rId9" Type="http://schemas.openxmlformats.org/officeDocument/2006/relationships/image" Target="../media/image10.png"/><Relationship Id="rId5" Type="http://schemas.openxmlformats.org/officeDocument/2006/relationships/hyperlink" Target="https://claude.ai/chat/a72c6e41-3948-46ce-a117-81343f5ced40" TargetMode="External"/><Relationship Id="rId6" Type="http://schemas.openxmlformats.org/officeDocument/2006/relationships/hyperlink" Target="https://claude.ai/chat/a72c6e41-3948-46ce-a117-81343f5ced40" TargetMode="External"/><Relationship Id="rId7" Type="http://schemas.openxmlformats.org/officeDocument/2006/relationships/hyperlink" Target="https://claude.ai/share/82d77002-0a30-43a5-b4d3-274780ee2f79" TargetMode="External"/><Relationship Id="rId8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hyperlink" Target="https://claude.ai/chat/a72c6e41-3948-46ce-a117-81343f5ced40" TargetMode="External"/><Relationship Id="rId9" Type="http://schemas.openxmlformats.org/officeDocument/2006/relationships/image" Target="../media/image11.png"/><Relationship Id="rId5" Type="http://schemas.openxmlformats.org/officeDocument/2006/relationships/hyperlink" Target="https://claude.ai/chat/a72c6e41-3948-46ce-a117-81343f5ced40" TargetMode="External"/><Relationship Id="rId6" Type="http://schemas.openxmlformats.org/officeDocument/2006/relationships/hyperlink" Target="https://claude.ai/chat/a72c6e41-3948-46ce-a117-81343f5ced40" TargetMode="External"/><Relationship Id="rId7" Type="http://schemas.openxmlformats.org/officeDocument/2006/relationships/hyperlink" Target="https://claude.ai/share/82d77002-0a30-43a5-b4d3-274780ee2f79" TargetMode="External"/><Relationship Id="rId8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hyperlink" Target="https://claude.ai/chat/a72c6e41-3948-46ce-a117-81343f5ced40" TargetMode="External"/><Relationship Id="rId5" Type="http://schemas.openxmlformats.org/officeDocument/2006/relationships/hyperlink" Target="https://claude.ai/chat/a72c6e41-3948-46ce-a117-81343f5ced40" TargetMode="External"/><Relationship Id="rId6" Type="http://schemas.openxmlformats.org/officeDocument/2006/relationships/hyperlink" Target="https://claude.site/artifacts/873c4f1c-3257-430b-b7c7-9e839e6415dc" TargetMode="External"/><Relationship Id="rId7" Type="http://schemas.openxmlformats.org/officeDocument/2006/relationships/image" Target="../media/image9.png"/><Relationship Id="rId8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hyperlink" Target="https://claude.ai/chat/ab786b7b-84a3-4791-8377-6bbe6c5a0d10" TargetMode="External"/><Relationship Id="rId5" Type="http://schemas.openxmlformats.org/officeDocument/2006/relationships/hyperlink" Target="https://claude.ai/share/2728ac0b-4700-4dbd-a1c7-999778da5726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hyperlink" Target="https://claude.ai/chat/ab786b7b-84a3-4791-8377-6bbe6c5a0d10" TargetMode="External"/><Relationship Id="rId5" Type="http://schemas.openxmlformats.org/officeDocument/2006/relationships/hyperlink" Target="https://claude.ai/share/2728ac0b-4700-4dbd-a1c7-999778da5726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hyperlink" Target="https://claude.ai/chat/6ef7f84d-7626-4855-94aa-c0267d0a82ce" TargetMode="External"/><Relationship Id="rId5" Type="http://schemas.openxmlformats.org/officeDocument/2006/relationships/hyperlink" Target="https://claude.ai/share/d69d54e8-2873-4031-8bdd-cef45f522fc4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hyperlink" Target="https://claude.ai/chat/6ef7f84d-7626-4855-94aa-c0267d0a82ce" TargetMode="External"/><Relationship Id="rId5" Type="http://schemas.openxmlformats.org/officeDocument/2006/relationships/hyperlink" Target="https://claude.ai/share/d69d54e8-2873-4031-8bdd-cef45f522fc4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hyperlink" Target="https://claude.ai/chat/6ef7f84d-7626-4855-94aa-c0267d0a82ce" TargetMode="External"/><Relationship Id="rId5" Type="http://schemas.openxmlformats.org/officeDocument/2006/relationships/hyperlink" Target="https://claude.ai/share/d69d54e8-2873-4031-8bdd-cef45f522fc4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hyperlink" Target="https://claude.ai/chat/142d4769-a87a-486a-8e4b-c9646efe729f" TargetMode="External"/><Relationship Id="rId5" Type="http://schemas.openxmlformats.org/officeDocument/2006/relationships/hyperlink" Target="https://claude.ai/share/136f0efd-52f3-4757-a1cd-119df1149f38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41.jpg"/><Relationship Id="rId5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hyperlink" Target="https://claude.ai/chat/142d4769-a87a-486a-8e4b-c9646efe729f" TargetMode="External"/><Relationship Id="rId5" Type="http://schemas.openxmlformats.org/officeDocument/2006/relationships/hyperlink" Target="https://claude.ai/share/136f0efd-52f3-4757-a1cd-119df1149f38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hyperlink" Target="https://claude.ai/chat/142d4769-a87a-486a-8e4b-c9646efe729f" TargetMode="External"/><Relationship Id="rId5" Type="http://schemas.openxmlformats.org/officeDocument/2006/relationships/hyperlink" Target="https://claude.ai/share/136f0efd-52f3-4757-a1cd-119df1149f38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hyperlink" Target="https://www.mermaidchart.com/raw/8b0d4d23-9ee8-465e-8174-c9eac17e4a59?theme=light&amp;version=v0.1&amp;format=svg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Relationship Id="rId5" Type="http://schemas.openxmlformats.org/officeDocument/2006/relationships/hyperlink" Target="https://www.mermaidchart.com/raw/ed83094e-7033-42c9-8d86-ac171e7f883c?theme=light&amp;version=v0.1&amp;format=sv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8.jp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9.png"/><Relationship Id="rId5" Type="http://schemas.openxmlformats.org/officeDocument/2006/relationships/hyperlink" Target="https://claude.ai/chat/142d4769-a87a-486a-8e4b-c9646efe729f" TargetMode="External"/><Relationship Id="rId6" Type="http://schemas.openxmlformats.org/officeDocument/2006/relationships/hyperlink" Target="https://claude.ai/share/136f0efd-52f3-4757-a1cd-119df1149f38" TargetMode="External"/><Relationship Id="rId7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image" Target="../media/image2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Relationship Id="rId4" Type="http://schemas.openxmlformats.org/officeDocument/2006/relationships/image" Target="../media/image9.png"/><Relationship Id="rId5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Relationship Id="rId4" Type="http://schemas.openxmlformats.org/officeDocument/2006/relationships/image" Target="../media/image4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image" Target="../media/image3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9" Type="http://schemas.openxmlformats.org/officeDocument/2006/relationships/image" Target="../media/image9.png"/><Relationship Id="rId5" Type="http://schemas.openxmlformats.org/officeDocument/2006/relationships/hyperlink" Target="https://claude.ai/chat/a72c6e41-3948-46ce-a117-81343f5ced40" TargetMode="External"/><Relationship Id="rId6" Type="http://schemas.openxmlformats.org/officeDocument/2006/relationships/hyperlink" Target="https://claude.ai/chat/a72c6e41-3948-46ce-a117-81343f5ced40" TargetMode="External"/><Relationship Id="rId7" Type="http://schemas.openxmlformats.org/officeDocument/2006/relationships/hyperlink" Target="https://claude.ai/chat/a72c6e41-3948-46ce-a117-81343f5ced40" TargetMode="External"/><Relationship Id="rId8" Type="http://schemas.openxmlformats.org/officeDocument/2006/relationships/hyperlink" Target="https://claude.ai/share/82d77002-0a30-43a5-b4d3-274780ee2f79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6.jp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hyperlink" Target="https://claude.ai/chat/a72c6e41-3948-46ce-a117-81343f5ced40" TargetMode="External"/><Relationship Id="rId9" Type="http://schemas.openxmlformats.org/officeDocument/2006/relationships/image" Target="../media/image2.png"/><Relationship Id="rId5" Type="http://schemas.openxmlformats.org/officeDocument/2006/relationships/hyperlink" Target="https://claude.ai/chat/a72c6e41-3948-46ce-a117-81343f5ced40" TargetMode="External"/><Relationship Id="rId6" Type="http://schemas.openxmlformats.org/officeDocument/2006/relationships/hyperlink" Target="https://claude.ai/chat/a72c6e41-3948-46ce-a117-81343f5ced40" TargetMode="External"/><Relationship Id="rId7" Type="http://schemas.openxmlformats.org/officeDocument/2006/relationships/hyperlink" Target="https://claude.ai/share/82d77002-0a30-43a5-b4d3-274780ee2f79" TargetMode="External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/>
          <p:nvPr>
            <p:ph idx="4" type="subTitle"/>
          </p:nvPr>
        </p:nvSpPr>
        <p:spPr>
          <a:xfrm>
            <a:off x="7041100" y="4837800"/>
            <a:ext cx="21090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Jessica Arlene Vega Espinosa</a:t>
            </a:r>
            <a:endParaRPr i="1" sz="1000">
              <a:solidFill>
                <a:schemeClr val="accent1"/>
              </a:solidFill>
            </a:endParaRPr>
          </a:p>
        </p:txBody>
      </p:sp>
      <p:sp>
        <p:nvSpPr>
          <p:cNvPr id="375" name="Google Shape;375;p46"/>
          <p:cNvSpPr txBox="1"/>
          <p:nvPr>
            <p:ph type="title"/>
          </p:nvPr>
        </p:nvSpPr>
        <p:spPr>
          <a:xfrm>
            <a:off x="3036675" y="2899725"/>
            <a:ext cx="3410100" cy="2411700"/>
          </a:xfrm>
          <a:prstGeom prst="rect">
            <a:avLst/>
          </a:prstGeom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Modelo VIAG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376" name="Google Shape;376;p46"/>
          <p:cNvSpPr txBox="1"/>
          <p:nvPr>
            <p:ph type="title"/>
          </p:nvPr>
        </p:nvSpPr>
        <p:spPr>
          <a:xfrm>
            <a:off x="2246950" y="-193675"/>
            <a:ext cx="5321400" cy="2411700"/>
          </a:xfrm>
          <a:prstGeom prst="rect">
            <a:avLst/>
          </a:prstGeom>
          <a:effectLst>
            <a:outerShdw blurRad="200025" rotWithShape="0" algn="bl" dir="17700000" dist="19050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Proyecto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4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Final</a:t>
            </a:r>
            <a:endParaRPr sz="4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513" name="Google Shape;513;p55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514" name="Google Shape;514;p55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515" name="Google Shape;515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55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7" name="Google Shape;517;p55"/>
          <p:cNvSpPr txBox="1"/>
          <p:nvPr/>
        </p:nvSpPr>
        <p:spPr>
          <a:xfrm>
            <a:off x="153900" y="125600"/>
            <a:ext cx="8814900" cy="5541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Generación de Casos de Uso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518" name="Google Shape;518;p55"/>
          <p:cNvSpPr txBox="1"/>
          <p:nvPr/>
        </p:nvSpPr>
        <p:spPr>
          <a:xfrm>
            <a:off x="1722725" y="3746400"/>
            <a:ext cx="6308100" cy="861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Private: https://claude.ai/chat/a72c6e41-3948-46ce-a117-81343f5ced40</a:t>
            </a:r>
            <a:endParaRPr b="1" sz="1100" u="sng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Shared: </a:t>
            </a: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https://claude.ai/share/82d77002-0a30-43a5-b4d3-274780ee2f79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El resultado de este Prompt es: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Prompt Generacion de Casos de Uso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”</a:t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rchivo:Gnome-emblem-important.svg - Wikipedia, la enciclopedia libre" id="519" name="Google Shape;519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8050" y="3841696"/>
            <a:ext cx="671299" cy="67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0950" y="877650"/>
            <a:ext cx="7060800" cy="27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56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526" name="Google Shape;526;p56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527" name="Google Shape;527;p56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528" name="Google Shape;528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56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0" name="Google Shape;530;p56"/>
          <p:cNvSpPr txBox="1"/>
          <p:nvPr/>
        </p:nvSpPr>
        <p:spPr>
          <a:xfrm>
            <a:off x="153900" y="91350"/>
            <a:ext cx="8814900" cy="5541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Generación de Interfaces de Usuario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531" name="Google Shape;531;p56"/>
          <p:cNvSpPr txBox="1"/>
          <p:nvPr/>
        </p:nvSpPr>
        <p:spPr>
          <a:xfrm>
            <a:off x="1719675" y="3521363"/>
            <a:ext cx="6308100" cy="861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Private: https://claude.ai/chat/a72c6e41-3948-46ce-a117-81343f5ced40</a:t>
            </a:r>
            <a:endParaRPr b="1" sz="1100" u="sng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Shared: </a:t>
            </a: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https://claude.ai/share/82d77002-0a30-43a5-b4d3-274780ee2f79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El resultado de este Prompt es: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Prompt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Generación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 de Interfaces de Usuario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”</a:t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rchivo:Gnome-emblem-important.svg - Wikipedia, la enciclopedia libre" id="532" name="Google Shape;532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2700" y="3532058"/>
            <a:ext cx="671299" cy="67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0950" y="1057275"/>
            <a:ext cx="706080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57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539" name="Google Shape;539;p57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540" name="Google Shape;540;p57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541" name="Google Shape;541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57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3" name="Google Shape;543;p57"/>
          <p:cNvSpPr txBox="1"/>
          <p:nvPr/>
        </p:nvSpPr>
        <p:spPr>
          <a:xfrm>
            <a:off x="153900" y="91350"/>
            <a:ext cx="8814900" cy="5541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Generación de Interfaces de Usuario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544" name="Google Shape;544;p57"/>
          <p:cNvSpPr txBox="1"/>
          <p:nvPr/>
        </p:nvSpPr>
        <p:spPr>
          <a:xfrm>
            <a:off x="4810175" y="2195475"/>
            <a:ext cx="4003800" cy="124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Shar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ed: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https://claude.site/artifacts/873c4f1c-3257-430b-b7c7-9e839e6415dc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El resultado de este Prompt es: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“Prompt Generación de Interfaces de Usuario”</a:t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rchivo:Gnome-emblem-important.svg - Wikipedia, la enciclopedia libre" id="545" name="Google Shape;545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6425" y="1136196"/>
            <a:ext cx="671299" cy="67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900600"/>
            <a:ext cx="4419599" cy="371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8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552" name="Google Shape;552;p58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553" name="Google Shape;553;p58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554" name="Google Shape;55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5" name="Google Shape;555;p58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6" name="Google Shape;556;p58"/>
          <p:cNvSpPr txBox="1"/>
          <p:nvPr/>
        </p:nvSpPr>
        <p:spPr>
          <a:xfrm>
            <a:off x="153900" y="91350"/>
            <a:ext cx="8814900" cy="5541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Generación de Casos de Prueba de Sistema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557" name="Google Shape;557;p58"/>
          <p:cNvSpPr txBox="1"/>
          <p:nvPr/>
        </p:nvSpPr>
        <p:spPr>
          <a:xfrm>
            <a:off x="6064925" y="1713225"/>
            <a:ext cx="2953500" cy="2893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Private: </a:t>
            </a: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https://claude.ai/chat/ab786b7b-84a3-4791-8377-6bbe6c5a0d10</a:t>
            </a: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11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Shared: </a:t>
            </a: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https://claude.ai/share/2728ac0b-4700-4dbd-a1c7-999778da5726</a:t>
            </a:r>
            <a:endParaRPr b="1" sz="11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El resultado de este Prompt es: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“Prompt Generacion de Casos de Prueba de Sistema”</a:t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Los Casos de Prueba de Sistema se encuentran en el Excel: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“Casos de Prueba.xlsx” </a:t>
            </a:r>
            <a:r>
              <a:rPr i="1" lang="en" sz="11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(Pestaña “Casos de Prueba de Sistema”)</a:t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rchivo:Gnome-emblem-important.svg - Wikipedia, la enciclopedia libre" id="558" name="Google Shape;55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1075" y="933171"/>
            <a:ext cx="671299" cy="67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400" y="1227224"/>
            <a:ext cx="5736900" cy="30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59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0" y="-11400"/>
            <a:ext cx="3650749" cy="4716000"/>
          </a:xfrm>
          <a:prstGeom prst="rect">
            <a:avLst/>
          </a:prstGeom>
          <a:ln>
            <a:noFill/>
          </a:ln>
        </p:spPr>
      </p:pic>
      <p:pic>
        <p:nvPicPr>
          <p:cNvPr id="565" name="Google Shape;565;p5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3271" r="3271" t="0"/>
          <a:stretch/>
        </p:blipFill>
        <p:spPr>
          <a:xfrm>
            <a:off x="251475" y="2322800"/>
            <a:ext cx="3187799" cy="2065203"/>
          </a:xfrm>
          <a:prstGeom prst="rect">
            <a:avLst/>
          </a:prstGeom>
        </p:spPr>
      </p:pic>
      <p:sp>
        <p:nvSpPr>
          <p:cNvPr id="566" name="Google Shape;566;p59"/>
          <p:cNvSpPr txBox="1"/>
          <p:nvPr>
            <p:ph type="title"/>
          </p:nvPr>
        </p:nvSpPr>
        <p:spPr>
          <a:xfrm>
            <a:off x="251475" y="373975"/>
            <a:ext cx="3187800" cy="1476900"/>
          </a:xfrm>
          <a:prstGeom prst="rect">
            <a:avLst/>
          </a:prstGeom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 de Sistema</a:t>
            </a:r>
            <a:endParaRPr b="1" sz="6600"/>
          </a:p>
        </p:txBody>
      </p:sp>
      <p:sp>
        <p:nvSpPr>
          <p:cNvPr id="567" name="Google Shape;567;p59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568" name="Google Shape;568;p59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569" name="Google Shape;569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59"/>
          <p:cNvSpPr/>
          <p:nvPr/>
        </p:nvSpPr>
        <p:spPr>
          <a:xfrm>
            <a:off x="3671900" y="-22950"/>
            <a:ext cx="15900" cy="4739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571" name="Google Shape;571;p59"/>
          <p:cNvGraphicFramePr/>
          <p:nvPr/>
        </p:nvGraphicFramePr>
        <p:xfrm>
          <a:off x="4142475" y="37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{824215AF-779A-466C-818D-F1627007E600}</a:tableStyleId>
              </a:tblPr>
              <a:tblGrid>
                <a:gridCol w="2794300"/>
                <a:gridCol w="1620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Que hacer…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Modelo de Lenguaje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Altera la </a:t>
                      </a:r>
                      <a:r>
                        <a:rPr b="1"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documentación</a:t>
                      </a:r>
                      <a:r>
                        <a:rPr b="1"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de Casos de Uso e Interfaces de Usuario para inyectar errores y que las Pruebas de Sistema no sean exitosas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Claude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2" name="Google Shape;572;p59"/>
          <p:cNvGraphicFramePr/>
          <p:nvPr/>
        </p:nvGraphicFramePr>
        <p:xfrm>
          <a:off x="4142475" y="344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{824215AF-779A-466C-818D-F1627007E600}</a:tableStyleId>
              </a:tblPr>
              <a:tblGrid>
                <a:gridCol w="4414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Escribe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Prompt Ejecución Casos de Prueba de Sistema vs Casos de Uso e Interfaces de Usuario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573" name="Google Shape;573;p59"/>
          <p:cNvSpPr txBox="1"/>
          <p:nvPr/>
        </p:nvSpPr>
        <p:spPr>
          <a:xfrm>
            <a:off x="4867891" y="2472575"/>
            <a:ext cx="3688800" cy="69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Los Requerimientos Inválidos están los archivos: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“Casos de Uso Invalidos.docs”</a:t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“Interfaces de Usuario Invalidas.docs”</a:t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rchivo:Gnome-emblem-important.svg - Wikipedia, la enciclopedia libre" id="574" name="Google Shape;57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2474" y="2491671"/>
            <a:ext cx="626765" cy="67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60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580" name="Google Shape;580;p60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581" name="Google Shape;581;p60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582" name="Google Shape;582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60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4" name="Google Shape;584;p60"/>
          <p:cNvSpPr txBox="1"/>
          <p:nvPr/>
        </p:nvSpPr>
        <p:spPr>
          <a:xfrm>
            <a:off x="153900" y="125600"/>
            <a:ext cx="8814900" cy="4770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Ejecución Pruebas de Sistema vs Casos de Uso + Interfaces de Usuario Inválidas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585" name="Google Shape;585;p60"/>
          <p:cNvSpPr txBox="1"/>
          <p:nvPr/>
        </p:nvSpPr>
        <p:spPr>
          <a:xfrm>
            <a:off x="6317200" y="1610550"/>
            <a:ext cx="2701200" cy="3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Private: </a:t>
            </a: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https://claude.ai/chat/ab786b7b-84a3-4791-8377-6bbe6c5a0d10</a:t>
            </a: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11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Shared: </a:t>
            </a: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https://claude.ai/share/2728ac0b-4700-4dbd-a1c7-999778da5726</a:t>
            </a:r>
            <a:endParaRPr b="1" sz="11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El resultado de este Prompt es: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“Prompt Ejecucion Pruebas de Sistema vs Casos Uso e Interfaces Invalidos”</a:t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Los Errores obtenidos de la Ejecución de las Pruebas de Aceptación en el Excel: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“Seguimiento de Errores.xlsx” </a:t>
            </a:r>
            <a:r>
              <a:rPr i="1" lang="en" sz="11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(Pestaña “Errores Pruebas de Sistema”)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rchivo:Gnome-emblem-important.svg - Wikipedia, la enciclopedia libre" id="586" name="Google Shape;586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9625" y="843721"/>
            <a:ext cx="671299" cy="67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700" y="1034875"/>
            <a:ext cx="6075275" cy="35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61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4729712" y="-11400"/>
            <a:ext cx="4414276" cy="4716000"/>
          </a:xfrm>
          <a:prstGeom prst="rect">
            <a:avLst/>
          </a:prstGeom>
          <a:ln>
            <a:noFill/>
          </a:ln>
        </p:spPr>
      </p:pic>
      <p:sp>
        <p:nvSpPr>
          <p:cNvPr id="593" name="Google Shape;593;p61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594" name="Google Shape;594;p61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595" name="Google Shape;595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61"/>
          <p:cNvSpPr txBox="1"/>
          <p:nvPr>
            <p:ph type="title"/>
          </p:nvPr>
        </p:nvSpPr>
        <p:spPr>
          <a:xfrm>
            <a:off x="4855488" y="517900"/>
            <a:ext cx="4288500" cy="784500"/>
          </a:xfrm>
          <a:prstGeom prst="rect">
            <a:avLst/>
          </a:prstGeom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 de Arquitectura</a:t>
            </a:r>
            <a:endParaRPr b="1" sz="6600"/>
          </a:p>
        </p:txBody>
      </p:sp>
      <p:pic>
        <p:nvPicPr>
          <p:cNvPr id="597" name="Google Shape;597;p61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0076" l="0" r="0" t="10076"/>
          <a:stretch/>
        </p:blipFill>
        <p:spPr>
          <a:xfrm>
            <a:off x="5342950" y="2281400"/>
            <a:ext cx="3187799" cy="2065203"/>
          </a:xfrm>
          <a:prstGeom prst="rect">
            <a:avLst/>
          </a:prstGeom>
        </p:spPr>
      </p:pic>
      <p:sp>
        <p:nvSpPr>
          <p:cNvPr id="598" name="Google Shape;598;p61"/>
          <p:cNvSpPr/>
          <p:nvPr/>
        </p:nvSpPr>
        <p:spPr>
          <a:xfrm>
            <a:off x="4738700" y="-22950"/>
            <a:ext cx="15900" cy="4739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599" name="Google Shape;599;p61"/>
          <p:cNvGraphicFramePr/>
          <p:nvPr/>
        </p:nvGraphicFramePr>
        <p:xfrm>
          <a:off x="692025" y="126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{824215AF-779A-466C-818D-F1627007E600}</a:tableStyleId>
              </a:tblPr>
              <a:tblGrid>
                <a:gridCol w="3649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Escribe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Prompt Generación Diagrama de Infraestructura del Sistema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Prompt Generación Diagrama de Componentes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Prompt Generación Diagrama de Bases de Datos</a:t>
                      </a:r>
                      <a:endParaRPr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Prompt Generación Casos de Prueba de Integración</a:t>
                      </a:r>
                      <a:endParaRPr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62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605" name="Google Shape;605;p62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606" name="Google Shape;606;p62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607" name="Google Shape;607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8" name="Google Shape;608;p62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9" name="Google Shape;609;p62"/>
          <p:cNvSpPr txBox="1"/>
          <p:nvPr/>
        </p:nvSpPr>
        <p:spPr>
          <a:xfrm>
            <a:off x="153900" y="91350"/>
            <a:ext cx="8814900" cy="5886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Generación </a:t>
            </a:r>
            <a:r>
              <a:rPr lang="en"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Diagrama de Infraestructura del Sistema</a:t>
            </a:r>
            <a:endParaRPr sz="24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610" name="Google Shape;610;p62"/>
          <p:cNvSpPr txBox="1"/>
          <p:nvPr/>
        </p:nvSpPr>
        <p:spPr>
          <a:xfrm>
            <a:off x="1719675" y="3521363"/>
            <a:ext cx="6308100" cy="103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Private: </a:t>
            </a: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https://claude.ai/chat/6ef7f84d-7626-4855-94aa-c0267d0a82ce</a:t>
            </a: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11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Shared: </a:t>
            </a: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https://claude.ai/share/d69d54e8-2873-4031-8bdd-cef45f522fc4</a:t>
            </a:r>
            <a:endParaRPr b="1" sz="11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El resultado de este Prompt es: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Prompt Generación Diagrama de Infraestructura del Sistema”</a:t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rchivo:Gnome-emblem-important.svg - Wikipedia, la enciclopedia libre" id="611" name="Google Shape;611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00" y="3532058"/>
            <a:ext cx="671299" cy="67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7075" y="900600"/>
            <a:ext cx="6129892" cy="2468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63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618" name="Google Shape;618;p63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619" name="Google Shape;619;p63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620" name="Google Shape;620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63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2" name="Google Shape;622;p63"/>
          <p:cNvSpPr txBox="1"/>
          <p:nvPr/>
        </p:nvSpPr>
        <p:spPr>
          <a:xfrm>
            <a:off x="153900" y="91350"/>
            <a:ext cx="8814900" cy="5886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Generación Diagrama de Infraestructura del Sistema</a:t>
            </a:r>
            <a:endParaRPr sz="24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623" name="Google Shape;623;p63"/>
          <p:cNvSpPr txBox="1"/>
          <p:nvPr/>
        </p:nvSpPr>
        <p:spPr>
          <a:xfrm>
            <a:off x="6225900" y="2065575"/>
            <a:ext cx="2792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Diagrama de Infraestructura del Sistema: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https://www.mermaidchart.com/raw/a4cbd9f3-e77d-4b51-ac52-862a9007d3c3?theme=light&amp;version=v0.1&amp;format=svg</a:t>
            </a:r>
            <a:endParaRPr/>
          </a:p>
        </p:txBody>
      </p:sp>
      <p:pic>
        <p:nvPicPr>
          <p:cNvPr id="624" name="Google Shape;62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00600"/>
            <a:ext cx="5921103" cy="3501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64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630" name="Google Shape;630;p64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631" name="Google Shape;631;p64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632" name="Google Shape;632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3" name="Google Shape;633;p64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4" name="Google Shape;634;p64"/>
          <p:cNvSpPr txBox="1"/>
          <p:nvPr/>
        </p:nvSpPr>
        <p:spPr>
          <a:xfrm>
            <a:off x="153900" y="91350"/>
            <a:ext cx="8814900" cy="5541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Generación Diagrama de Componentes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635" name="Google Shape;635;p64"/>
          <p:cNvSpPr txBox="1"/>
          <p:nvPr/>
        </p:nvSpPr>
        <p:spPr>
          <a:xfrm>
            <a:off x="1719675" y="3521363"/>
            <a:ext cx="6308100" cy="861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P</a:t>
            </a: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rivate: </a:t>
            </a: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https://claude.ai/chat/6ef7f84d-7626-4855-94aa-c0267d0a82ce</a:t>
            </a: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11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Shared: </a:t>
            </a: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https://claude.ai/share/d69d54e8-2873-4031-8bdd-cef45f522fc4</a:t>
            </a:r>
            <a:endParaRPr b="1" sz="11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El resultado de este Prompt es: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“Prompt Generación Diagrama de Componentes”</a:t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rchivo:Gnome-emblem-important.svg - Wikipedia, la enciclopedia libre" id="636" name="Google Shape;636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00" y="3532058"/>
            <a:ext cx="671299" cy="67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813" y="929325"/>
            <a:ext cx="797242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/>
          <p:nvPr>
            <p:ph idx="1" type="body"/>
          </p:nvPr>
        </p:nvSpPr>
        <p:spPr>
          <a:xfrm>
            <a:off x="125825" y="659000"/>
            <a:ext cx="87684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Comfortaa"/>
                <a:ea typeface="Comfortaa"/>
                <a:cs typeface="Comfortaa"/>
                <a:sym typeface="Comfortaa"/>
              </a:rPr>
              <a:t>El objetivo final del proyecto es el poder aplicar todas las técnicas y herramientas de AI Generativa visitas durante el Curso </a:t>
            </a:r>
            <a:r>
              <a:rPr i="1"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“QA 4.0: Inteligencia Artificial para Expertos en Testing”</a:t>
            </a:r>
            <a:r>
              <a:rPr lang="en" sz="1100">
                <a:latin typeface="Comfortaa"/>
                <a:ea typeface="Comfortaa"/>
                <a:cs typeface="Comfortaa"/>
                <a:sym typeface="Comfortaa"/>
              </a:rPr>
              <a:t> en todas las etapas de pruebas del Modelo V (VIAG)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2" name="Google Shape;382;p47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383" name="Google Shape;383;p47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384" name="Google Shape;384;p47"/>
          <p:cNvSpPr txBox="1"/>
          <p:nvPr>
            <p:ph idx="5" type="subTitle"/>
          </p:nvPr>
        </p:nvSpPr>
        <p:spPr>
          <a:xfrm>
            <a:off x="125700" y="125600"/>
            <a:ext cx="8431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ACERCA DEL OBJETIVO DEL PROYECTO FINAL</a:t>
            </a:r>
            <a:endParaRPr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5" name="Google Shape;38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47"/>
          <p:cNvSpPr/>
          <p:nvPr/>
        </p:nvSpPr>
        <p:spPr>
          <a:xfrm>
            <a:off x="249850" y="1798825"/>
            <a:ext cx="1364875" cy="582650"/>
          </a:xfrm>
          <a:prstGeom prst="flowChartProcess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Artefactos de Pruebas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47"/>
          <p:cNvSpPr/>
          <p:nvPr/>
        </p:nvSpPr>
        <p:spPr>
          <a:xfrm>
            <a:off x="249863" y="2683075"/>
            <a:ext cx="1364875" cy="582650"/>
          </a:xfrm>
          <a:prstGeom prst="flowChartProcess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Requerimientos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47"/>
          <p:cNvSpPr/>
          <p:nvPr/>
        </p:nvSpPr>
        <p:spPr>
          <a:xfrm>
            <a:off x="249850" y="3567325"/>
            <a:ext cx="1364875" cy="582650"/>
          </a:xfrm>
          <a:prstGeom prst="flowChartProcess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Pruebas de Aceptación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7"/>
          <p:cNvSpPr/>
          <p:nvPr/>
        </p:nvSpPr>
        <p:spPr>
          <a:xfrm>
            <a:off x="2134288" y="3567325"/>
            <a:ext cx="1364875" cy="582650"/>
          </a:xfrm>
          <a:prstGeom prst="flowChartProcess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Diseño del Sistema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47"/>
          <p:cNvSpPr/>
          <p:nvPr/>
        </p:nvSpPr>
        <p:spPr>
          <a:xfrm>
            <a:off x="2134288" y="2683075"/>
            <a:ext cx="1364875" cy="582650"/>
          </a:xfrm>
          <a:prstGeom prst="flowChartProcess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Pruebas de Sistema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47"/>
          <p:cNvSpPr/>
          <p:nvPr/>
        </p:nvSpPr>
        <p:spPr>
          <a:xfrm>
            <a:off x="2134288" y="1798825"/>
            <a:ext cx="1364875" cy="582650"/>
          </a:xfrm>
          <a:prstGeom prst="flowChartProcess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Diseño de Arquitectura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47"/>
          <p:cNvSpPr/>
          <p:nvPr/>
        </p:nvSpPr>
        <p:spPr>
          <a:xfrm>
            <a:off x="3899150" y="1798825"/>
            <a:ext cx="1364875" cy="582650"/>
          </a:xfrm>
          <a:prstGeom prst="flowChartProcess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Pruebas de Integración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47"/>
          <p:cNvSpPr/>
          <p:nvPr/>
        </p:nvSpPr>
        <p:spPr>
          <a:xfrm>
            <a:off x="3899150" y="2683075"/>
            <a:ext cx="1364875" cy="582650"/>
          </a:xfrm>
          <a:prstGeom prst="flowChartProcess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Diseño Modular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47"/>
          <p:cNvSpPr/>
          <p:nvPr/>
        </p:nvSpPr>
        <p:spPr>
          <a:xfrm>
            <a:off x="3899138" y="3567325"/>
            <a:ext cx="1364875" cy="582650"/>
          </a:xfrm>
          <a:prstGeom prst="flowChartProcess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Pruebas Unitarias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47"/>
          <p:cNvSpPr/>
          <p:nvPr/>
        </p:nvSpPr>
        <p:spPr>
          <a:xfrm>
            <a:off x="5714213" y="3567225"/>
            <a:ext cx="1364875" cy="582650"/>
          </a:xfrm>
          <a:prstGeom prst="flowChartProcess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Clasificación de Errores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47"/>
          <p:cNvSpPr/>
          <p:nvPr/>
        </p:nvSpPr>
        <p:spPr>
          <a:xfrm>
            <a:off x="5714213" y="2683075"/>
            <a:ext cx="1364875" cy="582650"/>
          </a:xfrm>
          <a:prstGeom prst="flowChartProcess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Ejecución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47"/>
          <p:cNvSpPr/>
          <p:nvPr/>
        </p:nvSpPr>
        <p:spPr>
          <a:xfrm>
            <a:off x="5714213" y="1798925"/>
            <a:ext cx="1364875" cy="582650"/>
          </a:xfrm>
          <a:prstGeom prst="flowChartProcess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Pruebas Automatizadas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47"/>
          <p:cNvSpPr/>
          <p:nvPr/>
        </p:nvSpPr>
        <p:spPr>
          <a:xfrm>
            <a:off x="7529263" y="2683075"/>
            <a:ext cx="1364875" cy="582650"/>
          </a:xfrm>
          <a:prstGeom prst="flowChartProcess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9" name="Google Shape;399;p47"/>
          <p:cNvCxnSpPr>
            <a:stCxn id="386" idx="2"/>
            <a:endCxn id="387" idx="0"/>
          </p:cNvCxnSpPr>
          <p:nvPr/>
        </p:nvCxnSpPr>
        <p:spPr>
          <a:xfrm>
            <a:off x="932288" y="2381475"/>
            <a:ext cx="0" cy="3015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47"/>
          <p:cNvCxnSpPr>
            <a:stCxn id="386" idx="2"/>
            <a:endCxn id="387" idx="0"/>
          </p:cNvCxnSpPr>
          <p:nvPr/>
        </p:nvCxnSpPr>
        <p:spPr>
          <a:xfrm>
            <a:off x="932288" y="2381475"/>
            <a:ext cx="0" cy="301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lt1"/>
            </a:outerShdw>
          </a:effectLst>
        </p:spPr>
      </p:cxnSp>
      <p:cxnSp>
        <p:nvCxnSpPr>
          <p:cNvPr id="401" name="Google Shape;401;p47"/>
          <p:cNvCxnSpPr>
            <a:stCxn id="387" idx="2"/>
            <a:endCxn id="388" idx="0"/>
          </p:cNvCxnSpPr>
          <p:nvPr/>
        </p:nvCxnSpPr>
        <p:spPr>
          <a:xfrm>
            <a:off x="932300" y="3265725"/>
            <a:ext cx="0" cy="301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lt1"/>
            </a:outerShdw>
          </a:effectLst>
        </p:spPr>
      </p:cxnSp>
      <p:cxnSp>
        <p:nvCxnSpPr>
          <p:cNvPr id="402" name="Google Shape;402;p47"/>
          <p:cNvCxnSpPr>
            <a:stCxn id="388" idx="3"/>
            <a:endCxn id="389" idx="1"/>
          </p:cNvCxnSpPr>
          <p:nvPr/>
        </p:nvCxnSpPr>
        <p:spPr>
          <a:xfrm>
            <a:off x="1614725" y="3858650"/>
            <a:ext cx="5196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lt1"/>
            </a:outerShdw>
          </a:effectLst>
        </p:spPr>
      </p:cxnSp>
      <p:cxnSp>
        <p:nvCxnSpPr>
          <p:cNvPr id="403" name="Google Shape;403;p47"/>
          <p:cNvCxnSpPr>
            <a:stCxn id="389" idx="0"/>
            <a:endCxn id="390" idx="2"/>
          </p:cNvCxnSpPr>
          <p:nvPr/>
        </p:nvCxnSpPr>
        <p:spPr>
          <a:xfrm rot="10800000">
            <a:off x="2816725" y="3265825"/>
            <a:ext cx="0" cy="301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lt1"/>
            </a:outerShdw>
          </a:effectLst>
        </p:spPr>
      </p:cxnSp>
      <p:cxnSp>
        <p:nvCxnSpPr>
          <p:cNvPr id="404" name="Google Shape;404;p47"/>
          <p:cNvCxnSpPr>
            <a:stCxn id="390" idx="0"/>
            <a:endCxn id="391" idx="2"/>
          </p:cNvCxnSpPr>
          <p:nvPr/>
        </p:nvCxnSpPr>
        <p:spPr>
          <a:xfrm rot="10800000">
            <a:off x="2816725" y="2381575"/>
            <a:ext cx="0" cy="301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lt1"/>
            </a:outerShdw>
          </a:effectLst>
        </p:spPr>
      </p:cxnSp>
      <p:cxnSp>
        <p:nvCxnSpPr>
          <p:cNvPr id="405" name="Google Shape;405;p47"/>
          <p:cNvCxnSpPr>
            <a:stCxn id="391" idx="3"/>
            <a:endCxn id="392" idx="1"/>
          </p:cNvCxnSpPr>
          <p:nvPr/>
        </p:nvCxnSpPr>
        <p:spPr>
          <a:xfrm>
            <a:off x="3499163" y="2090150"/>
            <a:ext cx="3999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lt1"/>
            </a:outerShdw>
          </a:effectLst>
        </p:spPr>
      </p:cxnSp>
      <p:cxnSp>
        <p:nvCxnSpPr>
          <p:cNvPr id="406" name="Google Shape;406;p47"/>
          <p:cNvCxnSpPr>
            <a:stCxn id="392" idx="2"/>
            <a:endCxn id="393" idx="0"/>
          </p:cNvCxnSpPr>
          <p:nvPr/>
        </p:nvCxnSpPr>
        <p:spPr>
          <a:xfrm>
            <a:off x="4581588" y="2381475"/>
            <a:ext cx="0" cy="301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lt1"/>
            </a:outerShdw>
          </a:effectLst>
        </p:spPr>
      </p:cxnSp>
      <p:cxnSp>
        <p:nvCxnSpPr>
          <p:cNvPr id="407" name="Google Shape;407;p47"/>
          <p:cNvCxnSpPr>
            <a:stCxn id="393" idx="2"/>
            <a:endCxn id="394" idx="0"/>
          </p:cNvCxnSpPr>
          <p:nvPr/>
        </p:nvCxnSpPr>
        <p:spPr>
          <a:xfrm>
            <a:off x="4581588" y="3265725"/>
            <a:ext cx="0" cy="301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lt1"/>
            </a:outerShdw>
          </a:effectLst>
        </p:spPr>
      </p:cxnSp>
      <p:cxnSp>
        <p:nvCxnSpPr>
          <p:cNvPr id="408" name="Google Shape;408;p47"/>
          <p:cNvCxnSpPr>
            <a:stCxn id="394" idx="3"/>
            <a:endCxn id="395" idx="1"/>
          </p:cNvCxnSpPr>
          <p:nvPr/>
        </p:nvCxnSpPr>
        <p:spPr>
          <a:xfrm>
            <a:off x="5264013" y="3858650"/>
            <a:ext cx="4503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lt1"/>
            </a:outerShdw>
          </a:effectLst>
        </p:spPr>
      </p:cxnSp>
      <p:cxnSp>
        <p:nvCxnSpPr>
          <p:cNvPr id="409" name="Google Shape;409;p47"/>
          <p:cNvCxnSpPr>
            <a:stCxn id="395" idx="0"/>
            <a:endCxn id="396" idx="2"/>
          </p:cNvCxnSpPr>
          <p:nvPr/>
        </p:nvCxnSpPr>
        <p:spPr>
          <a:xfrm rot="10800000">
            <a:off x="6396650" y="3265725"/>
            <a:ext cx="0" cy="301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lt1"/>
            </a:outerShdw>
          </a:effectLst>
        </p:spPr>
      </p:cxnSp>
      <p:cxnSp>
        <p:nvCxnSpPr>
          <p:cNvPr id="410" name="Google Shape;410;p47"/>
          <p:cNvCxnSpPr>
            <a:stCxn id="396" idx="0"/>
            <a:endCxn id="397" idx="2"/>
          </p:cNvCxnSpPr>
          <p:nvPr/>
        </p:nvCxnSpPr>
        <p:spPr>
          <a:xfrm rot="10800000">
            <a:off x="6396650" y="2381575"/>
            <a:ext cx="0" cy="301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lt1"/>
            </a:outerShdw>
          </a:effectLst>
        </p:spPr>
      </p:cxnSp>
      <p:cxnSp>
        <p:nvCxnSpPr>
          <p:cNvPr id="411" name="Google Shape;411;p47"/>
          <p:cNvCxnSpPr>
            <a:stCxn id="397" idx="3"/>
            <a:endCxn id="398" idx="0"/>
          </p:cNvCxnSpPr>
          <p:nvPr/>
        </p:nvCxnSpPr>
        <p:spPr>
          <a:xfrm>
            <a:off x="7079088" y="2090250"/>
            <a:ext cx="1132500" cy="592800"/>
          </a:xfrm>
          <a:prstGeom prst="bentConnector2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lt1"/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65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643" name="Google Shape;643;p65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644" name="Google Shape;644;p65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645" name="Google Shape;645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6" name="Google Shape;646;p65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7" name="Google Shape;647;p65"/>
          <p:cNvSpPr txBox="1"/>
          <p:nvPr/>
        </p:nvSpPr>
        <p:spPr>
          <a:xfrm>
            <a:off x="153900" y="91350"/>
            <a:ext cx="8814900" cy="5541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Generación Diagrama de Componentes</a:t>
            </a:r>
            <a:endParaRPr sz="100">
              <a:solidFill>
                <a:schemeClr val="dk1"/>
              </a:solidFill>
            </a:endParaRPr>
          </a:p>
        </p:txBody>
      </p:sp>
      <p:pic>
        <p:nvPicPr>
          <p:cNvPr id="648" name="Google Shape;64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00" y="788813"/>
            <a:ext cx="5084324" cy="38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65"/>
          <p:cNvSpPr txBox="1"/>
          <p:nvPr/>
        </p:nvSpPr>
        <p:spPr>
          <a:xfrm>
            <a:off x="5704625" y="23288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Diagrama de Componentes: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https://claude.site/artifacts/baa83c89-3eb9-404d-a0c2-e51259ded1e6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6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655" name="Google Shape;655;p66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656" name="Google Shape;656;p66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657" name="Google Shape;657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8" name="Google Shape;658;p66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9" name="Google Shape;659;p66"/>
          <p:cNvSpPr txBox="1"/>
          <p:nvPr/>
        </p:nvSpPr>
        <p:spPr>
          <a:xfrm>
            <a:off x="153900" y="91350"/>
            <a:ext cx="8814900" cy="5541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Generaci</a:t>
            </a:r>
            <a:r>
              <a:rPr lang="en"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ó</a:t>
            </a:r>
            <a:r>
              <a:rPr lang="en"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n Diagrama de Bases de Datos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660" name="Google Shape;660;p66"/>
          <p:cNvSpPr txBox="1"/>
          <p:nvPr/>
        </p:nvSpPr>
        <p:spPr>
          <a:xfrm>
            <a:off x="1719675" y="3521363"/>
            <a:ext cx="6308100" cy="861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Private: </a:t>
            </a: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https://claude.ai/chat/6ef7f84d-7626-4855-94aa-c0267d0a82ce</a:t>
            </a: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11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Shared: </a:t>
            </a: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https://claude.ai/share/d69d54e8-2873-4031-8bdd-cef45f522fc4</a:t>
            </a:r>
            <a:endParaRPr b="1" sz="11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El resultado de este Prompt es: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“Prompt Generación Diagrama de Bases de Datos”</a:t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rchivo:Gnome-emblem-important.svg - Wikipedia, la enciclopedia libre" id="661" name="Google Shape;66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00" y="3532058"/>
            <a:ext cx="671299" cy="67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700" y="919750"/>
            <a:ext cx="7686675" cy="22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67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668" name="Google Shape;668;p67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669" name="Google Shape;669;p67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670" name="Google Shape;670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1" name="Google Shape;671;p67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2" name="Google Shape;672;p67"/>
          <p:cNvSpPr txBox="1"/>
          <p:nvPr/>
        </p:nvSpPr>
        <p:spPr>
          <a:xfrm>
            <a:off x="153900" y="91350"/>
            <a:ext cx="8814900" cy="5541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Generación Diagrama de Bases de Datos</a:t>
            </a:r>
            <a:endParaRPr sz="100">
              <a:solidFill>
                <a:schemeClr val="dk1"/>
              </a:solidFill>
            </a:endParaRPr>
          </a:p>
        </p:txBody>
      </p:sp>
      <p:pic>
        <p:nvPicPr>
          <p:cNvPr id="673" name="Google Shape;67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00" y="748200"/>
            <a:ext cx="5234531" cy="3906749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67"/>
          <p:cNvSpPr txBox="1"/>
          <p:nvPr/>
        </p:nvSpPr>
        <p:spPr>
          <a:xfrm>
            <a:off x="5704625" y="21561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Diagrama de Base de Datos: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https://claude.site/artifacts/9961f713-24fe-4d6d-8a9f-f621f1878de1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68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939275"/>
          </a:xfrm>
          <a:prstGeom prst="rect">
            <a:avLst/>
          </a:prstGeom>
          <a:ln>
            <a:noFill/>
          </a:ln>
        </p:spPr>
      </p:pic>
      <p:sp>
        <p:nvSpPr>
          <p:cNvPr id="680" name="Google Shape;680;p68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681" name="Google Shape;681;p68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682" name="Google Shape;682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3" name="Google Shape;683;p68"/>
          <p:cNvSpPr/>
          <p:nvPr/>
        </p:nvSpPr>
        <p:spPr>
          <a:xfrm flipH="1" rot="5400000">
            <a:off x="4547125" y="-36943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4" name="Google Shape;684;p68"/>
          <p:cNvSpPr txBox="1"/>
          <p:nvPr/>
        </p:nvSpPr>
        <p:spPr>
          <a:xfrm>
            <a:off x="250475" y="127338"/>
            <a:ext cx="8643000" cy="6618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Casos de Prueba de Integración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685" name="Google Shape;685;p68"/>
          <p:cNvSpPr txBox="1"/>
          <p:nvPr/>
        </p:nvSpPr>
        <p:spPr>
          <a:xfrm>
            <a:off x="6007450" y="1870275"/>
            <a:ext cx="3010800" cy="272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Private: </a:t>
            </a: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https://claude.ai/chat/142d4769-a87a-486a-8e4b-c9646efe729f</a:t>
            </a: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11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Shared: </a:t>
            </a: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https://claude.ai/share/136f0efd-52f3-4757-a1cd-119df1149f38</a:t>
            </a:r>
            <a:endParaRPr b="1" sz="11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El resultado de este Prompt es: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“Prompt Casos de Prueba de Integración”</a:t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Los Casos de Prueba de Integración se encuentran en el Excel: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“Casos de Prueba.xlsx” </a:t>
            </a:r>
            <a:r>
              <a:rPr i="1" lang="en" sz="11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(Pestaña “Casos de Prueba de Integración”)</a:t>
            </a:r>
            <a:endParaRPr i="1" sz="1100" u="sng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rchivo:Gnome-emblem-important.svg - Wikipedia, la enciclopedia libre" id="686" name="Google Shape;686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5600" y="1063421"/>
            <a:ext cx="671299" cy="67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825" y="1245550"/>
            <a:ext cx="5749699" cy="28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69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0" y="-11400"/>
            <a:ext cx="3650749" cy="4716000"/>
          </a:xfrm>
          <a:prstGeom prst="rect">
            <a:avLst/>
          </a:prstGeom>
          <a:ln>
            <a:noFill/>
          </a:ln>
        </p:spPr>
      </p:pic>
      <p:pic>
        <p:nvPicPr>
          <p:cNvPr id="693" name="Google Shape;693;p6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418" l="0" r="0" t="1408"/>
          <a:stretch/>
        </p:blipFill>
        <p:spPr>
          <a:xfrm>
            <a:off x="251475" y="2322800"/>
            <a:ext cx="3187799" cy="2065203"/>
          </a:xfrm>
          <a:prstGeom prst="rect">
            <a:avLst/>
          </a:prstGeom>
        </p:spPr>
      </p:pic>
      <p:sp>
        <p:nvSpPr>
          <p:cNvPr id="694" name="Google Shape;694;p69"/>
          <p:cNvSpPr txBox="1"/>
          <p:nvPr>
            <p:ph type="title"/>
          </p:nvPr>
        </p:nvSpPr>
        <p:spPr>
          <a:xfrm>
            <a:off x="251475" y="373975"/>
            <a:ext cx="3187800" cy="1476900"/>
          </a:xfrm>
          <a:prstGeom prst="rect">
            <a:avLst/>
          </a:prstGeom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 de Integración</a:t>
            </a:r>
            <a:endParaRPr b="1" sz="6600"/>
          </a:p>
        </p:txBody>
      </p:sp>
      <p:sp>
        <p:nvSpPr>
          <p:cNvPr id="695" name="Google Shape;695;p69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696" name="Google Shape;696;p69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697" name="Google Shape;697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8" name="Google Shape;698;p69"/>
          <p:cNvSpPr/>
          <p:nvPr/>
        </p:nvSpPr>
        <p:spPr>
          <a:xfrm>
            <a:off x="3671900" y="-22950"/>
            <a:ext cx="15900" cy="4739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699" name="Google Shape;699;p69"/>
          <p:cNvGraphicFramePr/>
          <p:nvPr/>
        </p:nvGraphicFramePr>
        <p:xfrm>
          <a:off x="4142475" y="37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{824215AF-779A-466C-818D-F1627007E600}</a:tableStyleId>
              </a:tblPr>
              <a:tblGrid>
                <a:gridCol w="2794300"/>
                <a:gridCol w="1620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Que hacer…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Modelo de Lenguaje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Altera la documentación de Arquitectura para inyectar errores y que las Pruebas de Integración no sean exitosas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Claude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0" name="Google Shape;700;p69"/>
          <p:cNvGraphicFramePr/>
          <p:nvPr/>
        </p:nvGraphicFramePr>
        <p:xfrm>
          <a:off x="4142475" y="344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{824215AF-779A-466C-818D-F1627007E600}</a:tableStyleId>
              </a:tblPr>
              <a:tblGrid>
                <a:gridCol w="4414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Escribe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Prompt Ejecución Casos de Prueba de Integración vs Diagramas de Arquitectura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Inválidos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701" name="Google Shape;701;p69"/>
          <p:cNvSpPr txBox="1"/>
          <p:nvPr/>
        </p:nvSpPr>
        <p:spPr>
          <a:xfrm>
            <a:off x="4867891" y="2548775"/>
            <a:ext cx="3688800" cy="5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El Diagrama de Arquitectura Invalido es: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“Diagrama de Base de Datos Invalida.png”</a:t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rchivo:Gnome-emblem-important.svg - Wikipedia, la enciclopedia libre" id="702" name="Google Shape;70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2474" y="2491671"/>
            <a:ext cx="626765" cy="67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70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708" name="Google Shape;708;p70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709" name="Google Shape;709;p70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710" name="Google Shape;710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1" name="Google Shape;711;p70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2" name="Google Shape;712;p70"/>
          <p:cNvSpPr txBox="1"/>
          <p:nvPr/>
        </p:nvSpPr>
        <p:spPr>
          <a:xfrm>
            <a:off x="153900" y="125600"/>
            <a:ext cx="8814900" cy="4770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Ejecución Pruebas de </a:t>
            </a:r>
            <a:r>
              <a:rPr lang="en" sz="19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Integración</a:t>
            </a:r>
            <a:r>
              <a:rPr lang="en" sz="19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 vs Diagramas de Arquitectura </a:t>
            </a:r>
            <a:r>
              <a:rPr lang="en" sz="19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Inválidos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713" name="Google Shape;713;p70"/>
          <p:cNvSpPr txBox="1"/>
          <p:nvPr/>
        </p:nvSpPr>
        <p:spPr>
          <a:xfrm>
            <a:off x="6317200" y="1610550"/>
            <a:ext cx="2701200" cy="323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Private: </a:t>
            </a: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https://claude.ai/chat/142d4769-a87a-486a-8e4b-c9646efe729f</a:t>
            </a: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11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Shared: </a:t>
            </a: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https://claude.ai/share/136f0efd-52f3-4757-a1cd-119df1149f38</a:t>
            </a:r>
            <a:endParaRPr b="1" sz="11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El resultado de este Prompt es: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“Prompt Ejecucion Pruebas de Integracion vs Diagramas Arquitectura Invalidos”</a:t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Los Errores obtenidos de la Ejecución de las Pruebas de Integración en el Excel: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“Seguimiento de Errores.xlsx” </a:t>
            </a:r>
            <a:r>
              <a:rPr i="1" lang="en" sz="11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(Pestaña “Errores Pruebas de Integracion”)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rchivo:Gnome-emblem-important.svg - Wikipedia, la enciclopedia libre" id="714" name="Google Shape;714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9625" y="843721"/>
            <a:ext cx="671299" cy="67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900600"/>
            <a:ext cx="6012400" cy="3461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71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4729712" y="-11400"/>
            <a:ext cx="4414276" cy="4716000"/>
          </a:xfrm>
          <a:prstGeom prst="rect">
            <a:avLst/>
          </a:prstGeom>
          <a:ln>
            <a:noFill/>
          </a:ln>
        </p:spPr>
      </p:pic>
      <p:sp>
        <p:nvSpPr>
          <p:cNvPr id="721" name="Google Shape;721;p71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722" name="Google Shape;722;p71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723" name="Google Shape;723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4" name="Google Shape;724;p71"/>
          <p:cNvSpPr txBox="1"/>
          <p:nvPr>
            <p:ph type="title"/>
          </p:nvPr>
        </p:nvSpPr>
        <p:spPr>
          <a:xfrm>
            <a:off x="4855488" y="517900"/>
            <a:ext cx="4288500" cy="784500"/>
          </a:xfrm>
          <a:prstGeom prst="rect">
            <a:avLst/>
          </a:prstGeom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</a:t>
            </a:r>
            <a:endParaRPr b="1" sz="6600"/>
          </a:p>
        </p:txBody>
      </p:sp>
      <p:pic>
        <p:nvPicPr>
          <p:cNvPr id="725" name="Google Shape;725;p71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209" l="0" r="0" t="1209"/>
          <a:stretch/>
        </p:blipFill>
        <p:spPr>
          <a:xfrm>
            <a:off x="5342950" y="2281400"/>
            <a:ext cx="3187799" cy="2065202"/>
          </a:xfrm>
          <a:prstGeom prst="rect">
            <a:avLst/>
          </a:prstGeom>
        </p:spPr>
      </p:pic>
      <p:sp>
        <p:nvSpPr>
          <p:cNvPr id="726" name="Google Shape;726;p71"/>
          <p:cNvSpPr/>
          <p:nvPr/>
        </p:nvSpPr>
        <p:spPr>
          <a:xfrm>
            <a:off x="4738700" y="-22950"/>
            <a:ext cx="15900" cy="4739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727" name="Google Shape;727;p71"/>
          <p:cNvGraphicFramePr/>
          <p:nvPr/>
        </p:nvGraphicFramePr>
        <p:xfrm>
          <a:off x="692025" y="162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{824215AF-779A-466C-818D-F1627007E600}</a:tableStyleId>
              </a:tblPr>
              <a:tblGrid>
                <a:gridCol w="3649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Escribe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Prompt Generación Diagrama de Clases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Prompt Generación Diagrama de Flujo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Prompt Generación Casos de Prueba Unitaria</a:t>
                      </a:r>
                      <a:endParaRPr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72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733" name="Google Shape;733;p72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734" name="Google Shape;734;p72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735" name="Google Shape;735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6" name="Google Shape;736;p72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7" name="Google Shape;737;p72"/>
          <p:cNvSpPr txBox="1"/>
          <p:nvPr/>
        </p:nvSpPr>
        <p:spPr>
          <a:xfrm>
            <a:off x="153900" y="91350"/>
            <a:ext cx="8814900" cy="5541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Generación Diagrama de Clases y de Flujo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738" name="Google Shape;738;p72"/>
          <p:cNvSpPr txBox="1"/>
          <p:nvPr/>
        </p:nvSpPr>
        <p:spPr>
          <a:xfrm>
            <a:off x="1719675" y="3521363"/>
            <a:ext cx="6308100" cy="861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Private: </a:t>
            </a: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https://claude.ai/chat/142d4769-a87a-486a-8e4b-c9646efe729f</a:t>
            </a: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11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Shared: </a:t>
            </a: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https://claude.ai/share/136f0efd-52f3-4757-a1cd-119df1149f38</a:t>
            </a:r>
            <a:endParaRPr b="1" sz="11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El resultado de este Prompt es: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Prompt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Generación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 Diagrama de Clases y De Flujo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”</a:t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rchivo:Gnome-emblem-important.svg - Wikipedia, la enciclopedia libre" id="739" name="Google Shape;739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00" y="3532058"/>
            <a:ext cx="671299" cy="67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4100" y="900600"/>
            <a:ext cx="6167110" cy="2468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73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746" name="Google Shape;746;p73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747" name="Google Shape;747;p73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748" name="Google Shape;748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9" name="Google Shape;749;p73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0" name="Google Shape;750;p73"/>
          <p:cNvSpPr txBox="1"/>
          <p:nvPr/>
        </p:nvSpPr>
        <p:spPr>
          <a:xfrm>
            <a:off x="153900" y="91350"/>
            <a:ext cx="8814900" cy="5541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Generación Diagrama de Clases</a:t>
            </a:r>
            <a:endParaRPr sz="100">
              <a:solidFill>
                <a:schemeClr val="dk1"/>
              </a:solidFill>
            </a:endParaRPr>
          </a:p>
        </p:txBody>
      </p:sp>
      <p:pic>
        <p:nvPicPr>
          <p:cNvPr id="751" name="Google Shape;75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250" y="700200"/>
            <a:ext cx="2264955" cy="40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73"/>
          <p:cNvSpPr txBox="1"/>
          <p:nvPr/>
        </p:nvSpPr>
        <p:spPr>
          <a:xfrm>
            <a:off x="4711650" y="2001000"/>
            <a:ext cx="3000000" cy="14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Diagrama de Clases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https://www.mermaidchart.com/raw/8b0d4d23-9ee8-465e-8174-c9eac17e4a59?theme=light&amp;version=v0.1&amp;format=svg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74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758" name="Google Shape;758;p74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759" name="Google Shape;759;p74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760" name="Google Shape;760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1" name="Google Shape;761;p74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2" name="Google Shape;762;p74"/>
          <p:cNvSpPr txBox="1"/>
          <p:nvPr/>
        </p:nvSpPr>
        <p:spPr>
          <a:xfrm>
            <a:off x="153900" y="91350"/>
            <a:ext cx="8814900" cy="5541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Generación Diagrama de Flujo</a:t>
            </a:r>
            <a:endParaRPr sz="100">
              <a:solidFill>
                <a:schemeClr val="dk1"/>
              </a:solidFill>
            </a:endParaRPr>
          </a:p>
        </p:txBody>
      </p:sp>
      <p:pic>
        <p:nvPicPr>
          <p:cNvPr id="763" name="Google Shape;76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6" y="739595"/>
            <a:ext cx="3652874" cy="388225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74"/>
          <p:cNvSpPr txBox="1"/>
          <p:nvPr/>
        </p:nvSpPr>
        <p:spPr>
          <a:xfrm>
            <a:off x="4907650" y="2010550"/>
            <a:ext cx="3000000" cy="14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Diagrama de Flujo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https://www.mermaidchart.com/raw/ed83094e-7033-42c9-8d86-ac171e7f883c?theme=light&amp;version=v0.1&amp;format=svg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8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0" y="-11400"/>
            <a:ext cx="3650749" cy="4716000"/>
          </a:xfrm>
          <a:prstGeom prst="rect">
            <a:avLst/>
          </a:prstGeom>
          <a:ln>
            <a:noFill/>
          </a:ln>
        </p:spPr>
      </p:pic>
      <p:pic>
        <p:nvPicPr>
          <p:cNvPr id="417" name="Google Shape;417;p48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6836" l="0" r="0" t="6845"/>
          <a:stretch/>
        </p:blipFill>
        <p:spPr>
          <a:xfrm>
            <a:off x="251475" y="2322800"/>
            <a:ext cx="3187798" cy="2065201"/>
          </a:xfrm>
          <a:prstGeom prst="rect">
            <a:avLst/>
          </a:prstGeom>
        </p:spPr>
      </p:pic>
      <p:sp>
        <p:nvSpPr>
          <p:cNvPr id="418" name="Google Shape;418;p48"/>
          <p:cNvSpPr txBox="1"/>
          <p:nvPr>
            <p:ph type="title"/>
          </p:nvPr>
        </p:nvSpPr>
        <p:spPr>
          <a:xfrm>
            <a:off x="251475" y="373975"/>
            <a:ext cx="3187800" cy="1476900"/>
          </a:xfrm>
          <a:prstGeom prst="rect">
            <a:avLst/>
          </a:prstGeom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Artefactos de Pruebas</a:t>
            </a:r>
            <a:endParaRPr b="1" sz="6600"/>
          </a:p>
        </p:txBody>
      </p:sp>
      <p:sp>
        <p:nvSpPr>
          <p:cNvPr id="419" name="Google Shape;419;p48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420" name="Google Shape;420;p48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21" name="Google Shape;421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48"/>
          <p:cNvSpPr txBox="1"/>
          <p:nvPr>
            <p:ph idx="4294967295" type="title"/>
          </p:nvPr>
        </p:nvSpPr>
        <p:spPr>
          <a:xfrm>
            <a:off x="4071575" y="517900"/>
            <a:ext cx="40239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Casos de Prueba</a:t>
            </a:r>
            <a:endParaRPr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3" name="Google Shape;423;p48"/>
          <p:cNvSpPr txBox="1"/>
          <p:nvPr>
            <p:ph idx="4294967295" type="title"/>
          </p:nvPr>
        </p:nvSpPr>
        <p:spPr>
          <a:xfrm>
            <a:off x="4104124" y="2662200"/>
            <a:ext cx="40239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Seguimiento</a:t>
            </a:r>
            <a:r>
              <a:rPr lang="en" sz="2200">
                <a:solidFill>
                  <a:schemeClr val="lt1"/>
                </a:solidFill>
              </a:rPr>
              <a:t> </a:t>
            </a:r>
            <a:r>
              <a:rPr lang="en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 Errores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424" name="Google Shape;424;p48"/>
          <p:cNvSpPr/>
          <p:nvPr/>
        </p:nvSpPr>
        <p:spPr>
          <a:xfrm>
            <a:off x="3671900" y="-22950"/>
            <a:ext cx="15900" cy="4739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5" name="Google Shape;425;p48"/>
          <p:cNvSpPr txBox="1"/>
          <p:nvPr/>
        </p:nvSpPr>
        <p:spPr>
          <a:xfrm>
            <a:off x="4922150" y="1413800"/>
            <a:ext cx="3951000" cy="35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El Archivo Excel es</a:t>
            </a: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“Casos de Prueba.xlsx”</a:t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6" name="Google Shape;426;p48"/>
          <p:cNvSpPr txBox="1"/>
          <p:nvPr/>
        </p:nvSpPr>
        <p:spPr>
          <a:xfrm>
            <a:off x="4922150" y="3539375"/>
            <a:ext cx="3951000" cy="35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El Archivo Excel es: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“Seguimiento de Errores.xlsx”</a:t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rchivo:Gnome-emblem-important.svg - Wikipedia, la enciclopedia libre" id="427" name="Google Shape;42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1563" y="1255146"/>
            <a:ext cx="671299" cy="67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vo:Gnome-emblem-important.svg - Wikipedia, la enciclopedia libre" id="428" name="Google Shape;42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1563" y="3380721"/>
            <a:ext cx="671299" cy="67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75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770" name="Google Shape;770;p75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771" name="Google Shape;771;p75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772" name="Google Shape;772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3" name="Google Shape;773;p75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4" name="Google Shape;774;p75"/>
          <p:cNvSpPr txBox="1"/>
          <p:nvPr/>
        </p:nvSpPr>
        <p:spPr>
          <a:xfrm>
            <a:off x="163675" y="102650"/>
            <a:ext cx="8814900" cy="5850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Generacion Casos de Prueba Unitaria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descr="Archivo:Gnome-emblem-important.svg - Wikipedia, la enciclopedia libre" id="775" name="Google Shape;77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9625" y="843721"/>
            <a:ext cx="671299" cy="671299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75"/>
          <p:cNvSpPr txBox="1"/>
          <p:nvPr/>
        </p:nvSpPr>
        <p:spPr>
          <a:xfrm>
            <a:off x="6094675" y="1810175"/>
            <a:ext cx="3010800" cy="272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Private: </a:t>
            </a: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https://claude.ai/chat/142d4769-a87a-486a-8e4b-c9646efe729f</a:t>
            </a: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11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Shared: </a:t>
            </a: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https://claude.ai/share/136f0efd-52f3-4757-a1cd-119df1149f38</a:t>
            </a:r>
            <a:endParaRPr b="1" sz="11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El resultado de este Prompt es: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Prompt Generacion Casos de Prueba Uniaria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”</a:t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Los Casos de Prueba Unitaria se encuentran en el Excel: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“Casos de Prueba.xlsx” </a:t>
            </a:r>
            <a:r>
              <a:rPr i="1" lang="en" sz="11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(Pestaña “Casos de Prueba Unitarias”)</a:t>
            </a:r>
            <a:endParaRPr i="1" sz="1100" u="sng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77" name="Google Shape;777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825" y="1370921"/>
            <a:ext cx="5855049" cy="26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76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0" y="-11400"/>
            <a:ext cx="3650749" cy="4716000"/>
          </a:xfrm>
          <a:prstGeom prst="rect">
            <a:avLst/>
          </a:prstGeom>
          <a:ln>
            <a:noFill/>
          </a:ln>
        </p:spPr>
      </p:pic>
      <p:pic>
        <p:nvPicPr>
          <p:cNvPr id="783" name="Google Shape;783;p76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361" l="0" r="0" t="1361"/>
          <a:stretch/>
        </p:blipFill>
        <p:spPr>
          <a:xfrm>
            <a:off x="251475" y="2322800"/>
            <a:ext cx="3187799" cy="2065202"/>
          </a:xfrm>
          <a:prstGeom prst="rect">
            <a:avLst/>
          </a:prstGeom>
        </p:spPr>
      </p:pic>
      <p:sp>
        <p:nvSpPr>
          <p:cNvPr id="784" name="Google Shape;784;p76"/>
          <p:cNvSpPr txBox="1"/>
          <p:nvPr>
            <p:ph type="title"/>
          </p:nvPr>
        </p:nvSpPr>
        <p:spPr>
          <a:xfrm>
            <a:off x="251475" y="373975"/>
            <a:ext cx="3187800" cy="1476900"/>
          </a:xfrm>
          <a:prstGeom prst="rect">
            <a:avLst/>
          </a:prstGeom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 Unitarias</a:t>
            </a:r>
            <a:endParaRPr b="1" sz="6600"/>
          </a:p>
        </p:txBody>
      </p:sp>
      <p:sp>
        <p:nvSpPr>
          <p:cNvPr id="785" name="Google Shape;785;p76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786" name="Google Shape;786;p76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787" name="Google Shape;787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8" name="Google Shape;788;p76"/>
          <p:cNvSpPr/>
          <p:nvPr/>
        </p:nvSpPr>
        <p:spPr>
          <a:xfrm>
            <a:off x="3671900" y="-22950"/>
            <a:ext cx="15900" cy="4739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789" name="Google Shape;789;p76"/>
          <p:cNvGraphicFramePr/>
          <p:nvPr/>
        </p:nvGraphicFramePr>
        <p:xfrm>
          <a:off x="4142475" y="37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{824215AF-779A-466C-818D-F1627007E600}</a:tableStyleId>
              </a:tblPr>
              <a:tblGrid>
                <a:gridCol w="2794300"/>
                <a:gridCol w="1620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Que hacer…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Modelo de Lenguaje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Generar el código funcional de algunas de las clases posteriormente realiza alteraciones en el código funcional para producir errores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Copilot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0" name="Google Shape;790;p76"/>
          <p:cNvGraphicFramePr/>
          <p:nvPr/>
        </p:nvGraphicFramePr>
        <p:xfrm>
          <a:off x="4142475" y="273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{824215AF-779A-466C-818D-F1627007E600}</a:tableStyleId>
              </a:tblPr>
              <a:tblGrid>
                <a:gridCol w="4414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Escribe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Prompt Generación Código Funcional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Prompt Generación de Código de Pruebas Unitarias</a:t>
                      </a:r>
                      <a:endParaRPr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77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796" name="Google Shape;796;p77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797" name="Google Shape;797;p77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798" name="Google Shape;798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9" name="Google Shape;799;p77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0" name="Google Shape;800;p77"/>
          <p:cNvSpPr txBox="1"/>
          <p:nvPr/>
        </p:nvSpPr>
        <p:spPr>
          <a:xfrm>
            <a:off x="163675" y="102650"/>
            <a:ext cx="8814900" cy="5850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</a:t>
            </a:r>
            <a:r>
              <a:rPr lang="en" sz="26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Generación</a:t>
            </a:r>
            <a:r>
              <a:rPr lang="en" sz="26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 Código Funcional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801" name="Google Shape;80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00600"/>
            <a:ext cx="8953077" cy="366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78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807" name="Google Shape;807;p78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808" name="Google Shape;808;p78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809" name="Google Shape;809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0" name="Google Shape;810;p78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1" name="Google Shape;811;p78"/>
          <p:cNvSpPr txBox="1"/>
          <p:nvPr/>
        </p:nvSpPr>
        <p:spPr>
          <a:xfrm>
            <a:off x="163675" y="102650"/>
            <a:ext cx="8814900" cy="5850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</a:t>
            </a:r>
            <a:r>
              <a:rPr lang="en" sz="26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Generación</a:t>
            </a:r>
            <a:r>
              <a:rPr lang="en" sz="26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 de Código de Pruebas Unitarias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812" name="Google Shape;81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5" y="748201"/>
            <a:ext cx="7462498" cy="400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975" y="2149000"/>
            <a:ext cx="4274325" cy="26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79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4729712" y="-11400"/>
            <a:ext cx="4414276" cy="4716000"/>
          </a:xfrm>
          <a:prstGeom prst="rect">
            <a:avLst/>
          </a:prstGeom>
          <a:ln>
            <a:noFill/>
          </a:ln>
        </p:spPr>
      </p:pic>
      <p:sp>
        <p:nvSpPr>
          <p:cNvPr id="819" name="Google Shape;819;p79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820" name="Google Shape;820;p79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821" name="Google Shape;821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2" name="Google Shape;822;p79"/>
          <p:cNvSpPr txBox="1"/>
          <p:nvPr>
            <p:ph type="title"/>
          </p:nvPr>
        </p:nvSpPr>
        <p:spPr>
          <a:xfrm>
            <a:off x="4855488" y="517900"/>
            <a:ext cx="4288500" cy="784500"/>
          </a:xfrm>
          <a:prstGeom prst="rect">
            <a:avLst/>
          </a:prstGeom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 de Errores</a:t>
            </a:r>
            <a:endParaRPr b="1" sz="6600"/>
          </a:p>
        </p:txBody>
      </p:sp>
      <p:pic>
        <p:nvPicPr>
          <p:cNvPr id="823" name="Google Shape;823;p7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6777" l="0" r="0" t="6777"/>
          <a:stretch/>
        </p:blipFill>
        <p:spPr>
          <a:xfrm>
            <a:off x="5342950" y="2281400"/>
            <a:ext cx="3187798" cy="2065202"/>
          </a:xfrm>
          <a:prstGeom prst="rect">
            <a:avLst/>
          </a:prstGeom>
        </p:spPr>
      </p:pic>
      <p:sp>
        <p:nvSpPr>
          <p:cNvPr id="824" name="Google Shape;824;p79"/>
          <p:cNvSpPr/>
          <p:nvPr/>
        </p:nvSpPr>
        <p:spPr>
          <a:xfrm>
            <a:off x="4738700" y="-22950"/>
            <a:ext cx="15900" cy="4739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825" name="Google Shape;825;p79"/>
          <p:cNvGraphicFramePr/>
          <p:nvPr/>
        </p:nvGraphicFramePr>
        <p:xfrm>
          <a:off x="562575" y="2811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{824215AF-779A-466C-818D-F1627007E600}</a:tableStyleId>
              </a:tblPr>
              <a:tblGrid>
                <a:gridCol w="3649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Escribe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Prompt Clasificación de Errores por Grado de Severidad y Tipo de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Error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6" name="Google Shape;826;p79"/>
          <p:cNvGraphicFramePr/>
          <p:nvPr/>
        </p:nvGraphicFramePr>
        <p:xfrm>
          <a:off x="180075" y="37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{824215AF-779A-466C-818D-F1627007E600}</a:tableStyleId>
              </a:tblPr>
              <a:tblGrid>
                <a:gridCol w="2794300"/>
                <a:gridCol w="1620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Que hacer…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Modelo de Lenguaje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Asignar el grado de severidad y tipo de error a todos los errores que se han registrado hasta el momento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Claude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80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832" name="Google Shape;832;p80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833" name="Google Shape;833;p80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834" name="Google Shape;834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5" name="Google Shape;835;p80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6" name="Google Shape;836;p80"/>
          <p:cNvSpPr txBox="1"/>
          <p:nvPr/>
        </p:nvSpPr>
        <p:spPr>
          <a:xfrm>
            <a:off x="163675" y="102650"/>
            <a:ext cx="8814900" cy="5850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Clasificar Errores por Grado de Severidad y Tipo de Error</a:t>
            </a:r>
            <a:r>
              <a:rPr lang="en" sz="26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837" name="Google Shape;837;p80"/>
          <p:cNvSpPr txBox="1"/>
          <p:nvPr/>
        </p:nvSpPr>
        <p:spPr>
          <a:xfrm>
            <a:off x="6277375" y="2274000"/>
            <a:ext cx="2701200" cy="204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Private: https://claude.ai/chat/4103b319-f8f9-4540-bc8c-aa44603a69ba</a:t>
            </a:r>
            <a:endParaRPr b="1" sz="11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Shared: https://claude.ai/share/54b1cb29-092f-4648-8c82-1d9461eb2d61 </a:t>
            </a:r>
            <a:endParaRPr b="1" sz="11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Los Errores Clasificados se encuentran en el Excel: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“Seguimiento de Errores.xlsx” </a:t>
            </a:r>
            <a:r>
              <a:rPr i="1" lang="en" sz="11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(Pestaña “Clasificacion de Errores”)</a:t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rchivo:Gnome-emblem-important.svg - Wikipedia, la enciclopedia libre" id="838" name="Google Shape;83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775" y="1281596"/>
            <a:ext cx="671299" cy="67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81600"/>
            <a:ext cx="6012400" cy="2925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81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0" y="-11400"/>
            <a:ext cx="3650749" cy="4716000"/>
          </a:xfrm>
          <a:prstGeom prst="rect">
            <a:avLst/>
          </a:prstGeom>
          <a:ln>
            <a:noFill/>
          </a:ln>
        </p:spPr>
      </p:pic>
      <p:pic>
        <p:nvPicPr>
          <p:cNvPr id="845" name="Google Shape;845;p81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6815" l="0" r="0" t="6806"/>
          <a:stretch/>
        </p:blipFill>
        <p:spPr>
          <a:xfrm>
            <a:off x="251475" y="2322800"/>
            <a:ext cx="3187799" cy="2065202"/>
          </a:xfrm>
          <a:prstGeom prst="rect">
            <a:avLst/>
          </a:prstGeom>
        </p:spPr>
      </p:pic>
      <p:sp>
        <p:nvSpPr>
          <p:cNvPr id="846" name="Google Shape;846;p81"/>
          <p:cNvSpPr txBox="1"/>
          <p:nvPr>
            <p:ph type="title"/>
          </p:nvPr>
        </p:nvSpPr>
        <p:spPr>
          <a:xfrm>
            <a:off x="251475" y="747525"/>
            <a:ext cx="3187800" cy="792300"/>
          </a:xfrm>
          <a:prstGeom prst="rect">
            <a:avLst/>
          </a:prstGeom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Ejecución</a:t>
            </a:r>
            <a:endParaRPr b="1" sz="6600"/>
          </a:p>
        </p:txBody>
      </p:sp>
      <p:sp>
        <p:nvSpPr>
          <p:cNvPr id="847" name="Google Shape;847;p81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848" name="Google Shape;848;p81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849" name="Google Shape;849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0" name="Google Shape;850;p81"/>
          <p:cNvSpPr/>
          <p:nvPr/>
        </p:nvSpPr>
        <p:spPr>
          <a:xfrm>
            <a:off x="3671900" y="-22950"/>
            <a:ext cx="15900" cy="4739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851" name="Google Shape;851;p81"/>
          <p:cNvGraphicFramePr/>
          <p:nvPr/>
        </p:nvGraphicFramePr>
        <p:xfrm>
          <a:off x="4110650" y="175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{824215AF-779A-466C-818D-F1627007E600}</a:tableStyleId>
              </a:tblPr>
              <a:tblGrid>
                <a:gridCol w="4414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Que hacer…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Ejecuta tu aplicación sobre alguna de las pantallas que definiste y valida que no obtengas </a:t>
                      </a:r>
                      <a:r>
                        <a:rPr b="1"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ningún</a:t>
                      </a:r>
                      <a:r>
                        <a:rPr b="1"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error al momento de correr el programa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82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857" name="Google Shape;857;p82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858" name="Google Shape;858;p82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859" name="Google Shape;859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0" name="Google Shape;860;p82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1" name="Google Shape;861;p82"/>
          <p:cNvSpPr txBox="1"/>
          <p:nvPr/>
        </p:nvSpPr>
        <p:spPr>
          <a:xfrm>
            <a:off x="163675" y="102650"/>
            <a:ext cx="8814900" cy="5850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Ejecución</a:t>
            </a:r>
            <a:r>
              <a:rPr lang="en" sz="26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 de “QuizApp - Modo Estudio”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862" name="Google Shape;86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00600"/>
            <a:ext cx="4695147" cy="36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9947" y="900600"/>
            <a:ext cx="3991653" cy="2883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83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4729712" y="-11400"/>
            <a:ext cx="4414276" cy="4716000"/>
          </a:xfrm>
          <a:prstGeom prst="rect">
            <a:avLst/>
          </a:prstGeom>
          <a:ln>
            <a:noFill/>
          </a:ln>
        </p:spPr>
      </p:pic>
      <p:sp>
        <p:nvSpPr>
          <p:cNvPr id="869" name="Google Shape;869;p83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870" name="Google Shape;870;p83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871" name="Google Shape;871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2" name="Google Shape;872;p83"/>
          <p:cNvSpPr txBox="1"/>
          <p:nvPr>
            <p:ph type="title"/>
          </p:nvPr>
        </p:nvSpPr>
        <p:spPr>
          <a:xfrm>
            <a:off x="4855488" y="517900"/>
            <a:ext cx="4288500" cy="784500"/>
          </a:xfrm>
          <a:prstGeom prst="rect">
            <a:avLst/>
          </a:prstGeom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 Automatizadas</a:t>
            </a:r>
            <a:endParaRPr b="1" sz="6600"/>
          </a:p>
        </p:txBody>
      </p:sp>
      <p:pic>
        <p:nvPicPr>
          <p:cNvPr id="873" name="Google Shape;873;p83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418" l="0" r="0" t="1408"/>
          <a:stretch/>
        </p:blipFill>
        <p:spPr>
          <a:xfrm>
            <a:off x="5342950" y="2281400"/>
            <a:ext cx="3187797" cy="2065202"/>
          </a:xfrm>
          <a:prstGeom prst="rect">
            <a:avLst/>
          </a:prstGeom>
        </p:spPr>
      </p:pic>
      <p:sp>
        <p:nvSpPr>
          <p:cNvPr id="874" name="Google Shape;874;p83"/>
          <p:cNvSpPr/>
          <p:nvPr/>
        </p:nvSpPr>
        <p:spPr>
          <a:xfrm>
            <a:off x="4738700" y="-22950"/>
            <a:ext cx="15900" cy="4739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875" name="Google Shape;875;p83"/>
          <p:cNvGraphicFramePr/>
          <p:nvPr/>
        </p:nvGraphicFramePr>
        <p:xfrm>
          <a:off x="375925" y="124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{824215AF-779A-466C-818D-F1627007E600}</a:tableStyleId>
              </a:tblPr>
              <a:tblGrid>
                <a:gridCol w="4031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Que hacer…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298450" lvl="0" marL="4572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omfortaa"/>
                        <a:buAutoNum type="arabicPeriod"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Graba las acciones de usuario con alguna herramienta de pruebas automatizadas (Selenium o Cypress)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 Genera código de esas pruebas automatizadas y guardalo en el proyecto para que puedan ser repetidas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 Genera código con Playwright y ZeroStep sobre la misma pantalla de usuario y ejecuta las pruebas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84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881" name="Google Shape;881;p84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882" name="Google Shape;882;p84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883" name="Google Shape;883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4" name="Google Shape;884;p84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5" name="Google Shape;885;p84"/>
          <p:cNvSpPr txBox="1"/>
          <p:nvPr/>
        </p:nvSpPr>
        <p:spPr>
          <a:xfrm>
            <a:off x="163675" y="102650"/>
            <a:ext cx="8814900" cy="5850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</a:t>
            </a:r>
            <a:r>
              <a:rPr lang="en" sz="26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Generación</a:t>
            </a:r>
            <a:r>
              <a:rPr lang="en" sz="26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 Proyecto en Cypress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886" name="Google Shape;88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00600"/>
            <a:ext cx="8839203" cy="3638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9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4729712" y="-11400"/>
            <a:ext cx="4414276" cy="4716000"/>
          </a:xfrm>
          <a:prstGeom prst="rect">
            <a:avLst/>
          </a:prstGeom>
          <a:ln>
            <a:noFill/>
          </a:ln>
        </p:spPr>
      </p:pic>
      <p:sp>
        <p:nvSpPr>
          <p:cNvPr id="434" name="Google Shape;434;p49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435" name="Google Shape;435;p49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36" name="Google Shape;436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49"/>
          <p:cNvSpPr txBox="1"/>
          <p:nvPr>
            <p:ph type="title"/>
          </p:nvPr>
        </p:nvSpPr>
        <p:spPr>
          <a:xfrm>
            <a:off x="4855488" y="517900"/>
            <a:ext cx="4288500" cy="784500"/>
          </a:xfrm>
          <a:prstGeom prst="rect">
            <a:avLst/>
          </a:prstGeom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Requerimientos</a:t>
            </a:r>
            <a:endParaRPr b="1" sz="6600"/>
          </a:p>
        </p:txBody>
      </p:sp>
      <p:pic>
        <p:nvPicPr>
          <p:cNvPr id="438" name="Google Shape;438;p4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418" l="0" r="0" t="1408"/>
          <a:stretch/>
        </p:blipFill>
        <p:spPr>
          <a:xfrm>
            <a:off x="5342950" y="1976600"/>
            <a:ext cx="3187800" cy="2065202"/>
          </a:xfrm>
          <a:prstGeom prst="rect">
            <a:avLst/>
          </a:prstGeom>
        </p:spPr>
      </p:pic>
      <p:sp>
        <p:nvSpPr>
          <p:cNvPr id="439" name="Google Shape;439;p49"/>
          <p:cNvSpPr/>
          <p:nvPr/>
        </p:nvSpPr>
        <p:spPr>
          <a:xfrm>
            <a:off x="4738700" y="-22950"/>
            <a:ext cx="15900" cy="4739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440" name="Google Shape;440;p49"/>
          <p:cNvGraphicFramePr/>
          <p:nvPr/>
        </p:nvGraphicFramePr>
        <p:xfrm>
          <a:off x="139825" y="51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{824215AF-779A-466C-818D-F1627007E600}</a:tableStyleId>
              </a:tblPr>
              <a:tblGrid>
                <a:gridCol w="2207150"/>
                <a:gridCol w="2207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Idea de Proyecto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Modelo de Lenguaje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Una </a:t>
                      </a:r>
                      <a:r>
                        <a:rPr b="1"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aplicación</a:t>
                      </a:r>
                      <a:r>
                        <a:rPr b="1"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que permita generar “quizzes” con preguntas de conceptos básicos del Testing (ISTQB Foundation Level)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Claude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1" name="Google Shape;441;p49"/>
          <p:cNvGraphicFramePr/>
          <p:nvPr/>
        </p:nvGraphicFramePr>
        <p:xfrm>
          <a:off x="139825" y="297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{824215AF-779A-466C-818D-F1627007E600}</a:tableStyleId>
              </a:tblPr>
              <a:tblGrid>
                <a:gridCol w="4414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Escribe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Prompt de Requerimientos Funcionales y no funcionales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Prompt de Casos de Prueba de Aceptación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85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892" name="Google Shape;892;p85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893" name="Google Shape;893;p85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894" name="Google Shape;894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5" name="Google Shape;895;p85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6" name="Google Shape;896;p85"/>
          <p:cNvSpPr txBox="1"/>
          <p:nvPr/>
        </p:nvSpPr>
        <p:spPr>
          <a:xfrm>
            <a:off x="163675" y="102650"/>
            <a:ext cx="8814900" cy="5850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Generación Proyecto en Cypress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897" name="Google Shape;89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00600"/>
            <a:ext cx="8839203" cy="3638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0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939275"/>
          </a:xfrm>
          <a:prstGeom prst="rect">
            <a:avLst/>
          </a:prstGeom>
          <a:ln>
            <a:noFill/>
          </a:ln>
        </p:spPr>
      </p:pic>
      <p:sp>
        <p:nvSpPr>
          <p:cNvPr id="447" name="Google Shape;447;p50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448" name="Google Shape;448;p50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49" name="Google Shape;44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50"/>
          <p:cNvSpPr/>
          <p:nvPr/>
        </p:nvSpPr>
        <p:spPr>
          <a:xfrm flipH="1" rot="5400000">
            <a:off x="4547125" y="-36943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1" name="Google Shape;451;p50"/>
          <p:cNvSpPr txBox="1"/>
          <p:nvPr/>
        </p:nvSpPr>
        <p:spPr>
          <a:xfrm>
            <a:off x="250525" y="127338"/>
            <a:ext cx="8643000" cy="6618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Requerimientos funcionales y no funcionales</a:t>
            </a:r>
            <a:endParaRPr sz="100">
              <a:solidFill>
                <a:schemeClr val="dk1"/>
              </a:solidFill>
            </a:endParaRPr>
          </a:p>
        </p:txBody>
      </p:sp>
      <p:pic>
        <p:nvPicPr>
          <p:cNvPr id="452" name="Google Shape;45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927" y="1115968"/>
            <a:ext cx="6308199" cy="2571882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0"/>
          <p:cNvSpPr txBox="1"/>
          <p:nvPr/>
        </p:nvSpPr>
        <p:spPr>
          <a:xfrm>
            <a:off x="1417950" y="3903225"/>
            <a:ext cx="6308100" cy="5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Private: https://claude.ai/chat/a72c6e41-3948-46ce-a117-81343f5ced40</a:t>
            </a:r>
            <a:endParaRPr b="1" sz="1100" u="sng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Shared: https://claude.ai/share/82d77002-0a30-43a5-b4d3-274780ee2f79</a:t>
            </a:r>
            <a:endParaRPr b="1" sz="1100" u="sng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rchivo:Gnome-emblem-important.svg - Wikipedia, la enciclopedia libre" id="454" name="Google Shape;45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050" y="3841696"/>
            <a:ext cx="671299" cy="67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925" y="1056800"/>
            <a:ext cx="6308100" cy="24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1"/>
          <p:cNvPicPr preferRelativeResize="0"/>
          <p:nvPr>
            <p:ph idx="3" type="pic"/>
          </p:nvPr>
        </p:nvPicPr>
        <p:blipFill rotWithShape="1">
          <a:blip r:embed="rId4">
            <a:alphaModFix amt="38000"/>
          </a:blip>
          <a:srcRect b="0" l="11413" r="11413" t="0"/>
          <a:stretch/>
        </p:blipFill>
        <p:spPr>
          <a:xfrm>
            <a:off x="25" y="-11400"/>
            <a:ext cx="9144001" cy="939275"/>
          </a:xfrm>
          <a:prstGeom prst="rect">
            <a:avLst/>
          </a:prstGeom>
          <a:ln>
            <a:noFill/>
          </a:ln>
        </p:spPr>
      </p:pic>
      <p:sp>
        <p:nvSpPr>
          <p:cNvPr id="461" name="Google Shape;461;p51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462" name="Google Shape;462;p51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63" name="Google Shape;46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51"/>
          <p:cNvSpPr/>
          <p:nvPr/>
        </p:nvSpPr>
        <p:spPr>
          <a:xfrm flipH="1" rot="5400000">
            <a:off x="4547125" y="-36943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5" name="Google Shape;465;p51"/>
          <p:cNvSpPr txBox="1"/>
          <p:nvPr/>
        </p:nvSpPr>
        <p:spPr>
          <a:xfrm>
            <a:off x="250475" y="127338"/>
            <a:ext cx="8643000" cy="6618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Casos de Prueba de Aceptación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466" name="Google Shape;466;p51"/>
          <p:cNvSpPr txBox="1"/>
          <p:nvPr/>
        </p:nvSpPr>
        <p:spPr>
          <a:xfrm>
            <a:off x="1417925" y="3594000"/>
            <a:ext cx="6308100" cy="103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Private: https://claude.ai/chat/a72c6e41-3948-46ce-a117-81343f5ced40</a:t>
            </a:r>
            <a:endParaRPr b="1" sz="1100" u="sng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  <a:hlinkClick r:id="rId6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Shared: </a:t>
            </a: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https://claude.ai/share/82d77002-0a30-43a5-b4d3-274780ee2f79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Los Casos de Prueba de Aceptación se encuentran en el Excel: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“Casos de Prueba.xlsx” </a:t>
            </a:r>
            <a:r>
              <a:rPr i="1" lang="en" sz="11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(Pestaña “Casos de Prueba de Aceptación”)</a:t>
            </a:r>
            <a:endParaRPr i="1" sz="1100" u="sng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rchivo:Gnome-emblem-important.svg - Wikipedia, la enciclopedia libre" id="467" name="Google Shape;467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7050" y="3774046"/>
            <a:ext cx="671299" cy="67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52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0" y="-11400"/>
            <a:ext cx="3650749" cy="4716000"/>
          </a:xfrm>
          <a:prstGeom prst="rect">
            <a:avLst/>
          </a:prstGeom>
          <a:ln>
            <a:noFill/>
          </a:ln>
        </p:spPr>
      </p:pic>
      <p:pic>
        <p:nvPicPr>
          <p:cNvPr id="473" name="Google Shape;473;p5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361" l="0" r="0" t="1361"/>
          <a:stretch/>
        </p:blipFill>
        <p:spPr>
          <a:xfrm>
            <a:off x="251475" y="2322800"/>
            <a:ext cx="3187799" cy="2065202"/>
          </a:xfrm>
          <a:prstGeom prst="rect">
            <a:avLst/>
          </a:prstGeom>
        </p:spPr>
      </p:pic>
      <p:sp>
        <p:nvSpPr>
          <p:cNvPr id="474" name="Google Shape;474;p52"/>
          <p:cNvSpPr txBox="1"/>
          <p:nvPr>
            <p:ph type="title"/>
          </p:nvPr>
        </p:nvSpPr>
        <p:spPr>
          <a:xfrm>
            <a:off x="251475" y="373975"/>
            <a:ext cx="3187800" cy="1476900"/>
          </a:xfrm>
          <a:prstGeom prst="rect">
            <a:avLst/>
          </a:prstGeom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 de Aceptación</a:t>
            </a:r>
            <a:endParaRPr b="1" sz="6600"/>
          </a:p>
        </p:txBody>
      </p:sp>
      <p:sp>
        <p:nvSpPr>
          <p:cNvPr id="475" name="Google Shape;475;p52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476" name="Google Shape;476;p52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77" name="Google Shape;47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8" name="Google Shape;478;p52"/>
          <p:cNvSpPr/>
          <p:nvPr/>
        </p:nvSpPr>
        <p:spPr>
          <a:xfrm>
            <a:off x="3671900" y="-22950"/>
            <a:ext cx="15900" cy="4739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479" name="Google Shape;479;p52"/>
          <p:cNvGraphicFramePr/>
          <p:nvPr/>
        </p:nvGraphicFramePr>
        <p:xfrm>
          <a:off x="4142475" y="37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{824215AF-779A-466C-818D-F1627007E600}</a:tableStyleId>
              </a:tblPr>
              <a:tblGrid>
                <a:gridCol w="2794300"/>
                <a:gridCol w="1620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Que hacer…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Modelo de Lenguaje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Invalida algunos de los requerimientos funcionales y/o no funcionales que fueron generados por el Modelo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Claude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0" name="Google Shape;480;p52"/>
          <p:cNvGraphicFramePr/>
          <p:nvPr/>
        </p:nvGraphicFramePr>
        <p:xfrm>
          <a:off x="4142475" y="344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{824215AF-779A-466C-818D-F1627007E600}</a:tableStyleId>
              </a:tblPr>
              <a:tblGrid>
                <a:gridCol w="4414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Escribe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Prompt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Ejecución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Casos de Prueba de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Aceptación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vs Requerimientos Funcionales y No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Funcionales Inválidos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481" name="Google Shape;481;p52"/>
          <p:cNvSpPr txBox="1"/>
          <p:nvPr/>
        </p:nvSpPr>
        <p:spPr>
          <a:xfrm>
            <a:off x="4867891" y="2320175"/>
            <a:ext cx="3688800" cy="5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Los Requerimientos </a:t>
            </a: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Inválidos</a:t>
            </a: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están en el archivo</a:t>
            </a: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“Requerimientos Invalidos.docs”</a:t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rchivo:Gnome-emblem-important.svg - Wikipedia, la enciclopedia libre" id="482" name="Google Shape;48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2474" y="2263071"/>
            <a:ext cx="626765" cy="67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3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25" y="-11400"/>
            <a:ext cx="9144001" cy="759600"/>
          </a:xfrm>
          <a:prstGeom prst="rect">
            <a:avLst/>
          </a:prstGeom>
          <a:ln>
            <a:noFill/>
          </a:ln>
        </p:spPr>
      </p:pic>
      <p:sp>
        <p:nvSpPr>
          <p:cNvPr id="488" name="Google Shape;488;p53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489" name="Google Shape;489;p53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90" name="Google Shape;49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53"/>
          <p:cNvSpPr/>
          <p:nvPr/>
        </p:nvSpPr>
        <p:spPr>
          <a:xfrm flipH="1" rot="5400000">
            <a:off x="4547125" y="-3846750"/>
            <a:ext cx="48000" cy="914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2" name="Google Shape;492;p53"/>
          <p:cNvSpPr txBox="1"/>
          <p:nvPr/>
        </p:nvSpPr>
        <p:spPr>
          <a:xfrm>
            <a:off x="153900" y="125600"/>
            <a:ext cx="8814900" cy="5541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Prompt </a:t>
            </a:r>
            <a:r>
              <a:rPr lang="en"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Ejecución</a:t>
            </a:r>
            <a:r>
              <a:rPr lang="en" sz="2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 Pruebas de Aceptación vs Requerimientos Inválidos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493" name="Google Shape;493;p53"/>
          <p:cNvSpPr txBox="1"/>
          <p:nvPr/>
        </p:nvSpPr>
        <p:spPr>
          <a:xfrm>
            <a:off x="1722725" y="3594000"/>
            <a:ext cx="6308100" cy="103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Private: https://claude.ai/chat/a72c6e41-3948-46ce-a117-81343f5ced40</a:t>
            </a:r>
            <a:endParaRPr b="1" sz="1100" u="sng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Shared: </a:t>
            </a:r>
            <a:r>
              <a:rPr b="1" lang="en" sz="1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https://claude.ai/share/82d77002-0a30-43a5-b4d3-274780ee2f79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Los Errores obtenidos de la Ejecución de las Pruebas de Aceptación en el Excel: </a:t>
            </a:r>
            <a:r>
              <a:rPr b="1" i="1" lang="en" sz="11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“Seguimiento de Errores.xlsx” </a:t>
            </a:r>
            <a:r>
              <a:rPr i="1" lang="en" sz="11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(Pestaña “Errores Pruebas de Aceptacion”)</a:t>
            </a:r>
            <a:endParaRPr b="1" i="1" sz="1100"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Archivo:Gnome-emblem-important.svg - Wikipedia, la enciclopedia libre" id="494" name="Google Shape;49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8050" y="3698046"/>
            <a:ext cx="671299" cy="67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36674" y="822849"/>
            <a:ext cx="6470701" cy="26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54"/>
          <p:cNvPicPr preferRelativeResize="0"/>
          <p:nvPr>
            <p:ph idx="3" type="pic"/>
          </p:nvPr>
        </p:nvPicPr>
        <p:blipFill rotWithShape="1">
          <a:blip r:embed="rId3">
            <a:alphaModFix amt="38000"/>
          </a:blip>
          <a:srcRect b="0" l="11413" r="11413" t="0"/>
          <a:stretch/>
        </p:blipFill>
        <p:spPr>
          <a:xfrm>
            <a:off x="4729712" y="-11400"/>
            <a:ext cx="4414276" cy="4716000"/>
          </a:xfrm>
          <a:prstGeom prst="rect">
            <a:avLst/>
          </a:prstGeom>
          <a:ln>
            <a:noFill/>
          </a:ln>
        </p:spPr>
      </p:pic>
      <p:sp>
        <p:nvSpPr>
          <p:cNvPr id="501" name="Google Shape;501;p54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Arlene Vega Espinosa</a:t>
            </a:r>
            <a:endParaRPr/>
          </a:p>
        </p:txBody>
      </p:sp>
      <p:sp>
        <p:nvSpPr>
          <p:cNvPr id="502" name="Google Shape;502;p54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Proyecto Final - Modelo VIAG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503" name="Google Shape;503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p54"/>
          <p:cNvSpPr txBox="1"/>
          <p:nvPr>
            <p:ph type="title"/>
          </p:nvPr>
        </p:nvSpPr>
        <p:spPr>
          <a:xfrm>
            <a:off x="4855488" y="517900"/>
            <a:ext cx="4288500" cy="784500"/>
          </a:xfrm>
          <a:prstGeom prst="rect">
            <a:avLst/>
          </a:prstGeom>
          <a:effectLst>
            <a:outerShdw blurRad="342900" rotWithShape="0" algn="bl" dir="3660000" dist="9525">
              <a:srgbClr val="00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 del Sistema</a:t>
            </a:r>
            <a:endParaRPr b="1" sz="6600"/>
          </a:p>
        </p:txBody>
      </p:sp>
      <p:pic>
        <p:nvPicPr>
          <p:cNvPr id="505" name="Google Shape;505;p5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5188" r="5197" t="0"/>
          <a:stretch/>
        </p:blipFill>
        <p:spPr>
          <a:xfrm>
            <a:off x="5342950" y="2281400"/>
            <a:ext cx="3187799" cy="2065201"/>
          </a:xfrm>
          <a:prstGeom prst="rect">
            <a:avLst/>
          </a:prstGeom>
        </p:spPr>
      </p:pic>
      <p:sp>
        <p:nvSpPr>
          <p:cNvPr id="506" name="Google Shape;506;p54"/>
          <p:cNvSpPr/>
          <p:nvPr/>
        </p:nvSpPr>
        <p:spPr>
          <a:xfrm>
            <a:off x="4738700" y="-22950"/>
            <a:ext cx="15900" cy="4739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507" name="Google Shape;507;p54"/>
          <p:cNvGraphicFramePr/>
          <p:nvPr/>
        </p:nvGraphicFramePr>
        <p:xfrm>
          <a:off x="692025" y="153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{824215AF-779A-466C-818D-F1627007E600}</a:tableStyleId>
              </a:tblPr>
              <a:tblGrid>
                <a:gridCol w="3649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Escribe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Prompt Generación de Casos de Uso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Prompt Generación de Interfaces de Usuario</a:t>
                      </a:r>
                      <a:endParaRPr b="1"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Prompt Generación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Casos de Prueba de Sistema</a:t>
                      </a:r>
                      <a:endParaRPr sz="11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ject Proposal">
  <a:themeElements>
    <a:clrScheme name="Simple Light">
      <a:dk1>
        <a:srgbClr val="000000"/>
      </a:dk1>
      <a:lt1>
        <a:srgbClr val="FFFFFF"/>
      </a:lt1>
      <a:dk2>
        <a:srgbClr val="FCEB00"/>
      </a:dk2>
      <a:lt2>
        <a:srgbClr val="000000"/>
      </a:lt2>
      <a:accent1>
        <a:srgbClr val="D9D9D9"/>
      </a:accent1>
      <a:accent2>
        <a:srgbClr val="999999"/>
      </a:accent2>
      <a:accent3>
        <a:srgbClr val="525252"/>
      </a:accent3>
      <a:accent4>
        <a:srgbClr val="EFEFEF"/>
      </a:accent4>
      <a:accent5>
        <a:srgbClr val="0097A7"/>
      </a:accent5>
      <a:accent6>
        <a:srgbClr val="EEFF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